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7" r:id="rId2"/>
    <p:sldId id="258" r:id="rId3"/>
    <p:sldId id="280" r:id="rId4"/>
    <p:sldId id="279" r:id="rId5"/>
    <p:sldId id="259" r:id="rId6"/>
    <p:sldId id="260" r:id="rId7"/>
    <p:sldId id="261" r:id="rId8"/>
    <p:sldId id="262" r:id="rId9"/>
    <p:sldId id="263" r:id="rId10"/>
    <p:sldId id="281" r:id="rId11"/>
    <p:sldId id="265" r:id="rId12"/>
    <p:sldId id="267" r:id="rId13"/>
    <p:sldId id="268" r:id="rId14"/>
    <p:sldId id="270" r:id="rId15"/>
    <p:sldId id="273" r:id="rId16"/>
    <p:sldId id="277" r:id="rId17"/>
    <p:sldId id="271" r:id="rId18"/>
    <p:sldId id="278"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4944" autoAdjust="0"/>
  </p:normalViewPr>
  <p:slideViewPr>
    <p:cSldViewPr snapToGrid="0">
      <p:cViewPr varScale="1">
        <p:scale>
          <a:sx n="97" d="100"/>
          <a:sy n="97" d="100"/>
        </p:scale>
        <p:origin x="97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807B74-D5FA-456B-95D8-601AAE318B0A}" type="datetimeFigureOut">
              <a:rPr lang="en-US" smtClean="0"/>
              <a:t>3/15/2023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843573-0788-4EDC-9B7B-222FF44CACE1}" type="slidenum">
              <a:rPr lang="en-US" smtClean="0"/>
              <a:t>‹#›</a:t>
            </a:fld>
            <a:endParaRPr lang="en-US"/>
          </a:p>
        </p:txBody>
      </p:sp>
    </p:spTree>
    <p:extLst>
      <p:ext uri="{BB962C8B-B14F-4D97-AF65-F5344CB8AC3E}">
        <p14:creationId xmlns:p14="http://schemas.microsoft.com/office/powerpoint/2010/main" val="19399556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Identify scope of incident – are you going to be performing fire suppression, search &amp; rescue, medical operations, cribbing, etc.?</a:t>
            </a:r>
          </a:p>
          <a:p>
            <a:r>
              <a:rPr lang="en-US" dirty="0"/>
              <a:t>Determine overall strategy</a:t>
            </a:r>
          </a:p>
          <a:p>
            <a:r>
              <a:rPr lang="en-US" dirty="0"/>
              <a:t>Deploy resources</a:t>
            </a:r>
          </a:p>
          <a:p>
            <a:r>
              <a:rPr lang="en-US" dirty="0"/>
              <a:t>Document actions and results</a:t>
            </a:r>
          </a:p>
          <a:p>
            <a:endParaRPr lang="en-US" dirty="0"/>
          </a:p>
        </p:txBody>
      </p:sp>
      <p:sp>
        <p:nvSpPr>
          <p:cNvPr id="4" name="Slide Number Placeholder 3"/>
          <p:cNvSpPr>
            <a:spLocks noGrp="1"/>
          </p:cNvSpPr>
          <p:nvPr>
            <p:ph type="sldNum" sz="quarter" idx="5"/>
          </p:nvPr>
        </p:nvSpPr>
        <p:spPr/>
        <p:txBody>
          <a:bodyPr/>
          <a:lstStyle/>
          <a:p>
            <a:fld id="{70843573-0788-4EDC-9B7B-222FF44CACE1}" type="slidenum">
              <a:rPr lang="en-US" smtClean="0"/>
              <a:t>7</a:t>
            </a:fld>
            <a:endParaRPr lang="en-US"/>
          </a:p>
        </p:txBody>
      </p:sp>
    </p:spTree>
    <p:extLst>
      <p:ext uri="{BB962C8B-B14F-4D97-AF65-F5344CB8AC3E}">
        <p14:creationId xmlns:p14="http://schemas.microsoft.com/office/powerpoint/2010/main" val="4983199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CERTs take care of themselves, their families, their homes, their neighbors (if at home when disaster occurs)</a:t>
            </a:r>
          </a:p>
          <a:p>
            <a:r>
              <a:rPr lang="en-US" dirty="0"/>
              <a:t>CERT will receive a </a:t>
            </a:r>
            <a:r>
              <a:rPr lang="en-US" dirty="0" err="1"/>
              <a:t>TrojansAlert</a:t>
            </a:r>
            <a:r>
              <a:rPr lang="en-US" dirty="0"/>
              <a:t> Callout (report at first light if in the middle of the night).</a:t>
            </a:r>
          </a:p>
          <a:p>
            <a:endParaRPr lang="en-US" dirty="0"/>
          </a:p>
        </p:txBody>
      </p:sp>
      <p:sp>
        <p:nvSpPr>
          <p:cNvPr id="4" name="Slide Number Placeholder 3"/>
          <p:cNvSpPr>
            <a:spLocks noGrp="1"/>
          </p:cNvSpPr>
          <p:nvPr>
            <p:ph type="sldNum" sz="quarter" idx="5"/>
          </p:nvPr>
        </p:nvSpPr>
        <p:spPr/>
        <p:txBody>
          <a:bodyPr/>
          <a:lstStyle/>
          <a:p>
            <a:fld id="{70843573-0788-4EDC-9B7B-222FF44CACE1}" type="slidenum">
              <a:rPr lang="en-US" smtClean="0"/>
              <a:t>12</a:t>
            </a:fld>
            <a:endParaRPr lang="en-US"/>
          </a:p>
        </p:txBody>
      </p:sp>
    </p:spTree>
    <p:extLst>
      <p:ext uri="{BB962C8B-B14F-4D97-AF65-F5344CB8AC3E}">
        <p14:creationId xmlns:p14="http://schemas.microsoft.com/office/powerpoint/2010/main" val="16681062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DD5204B-6733-4854-8AB7-3BB10068C934}" type="datetimeFigureOut">
              <a:rPr lang="en-US" smtClean="0"/>
              <a:t>3/15/2023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9130C7-68FA-4BE3-9590-330AF45A335F}" type="slidenum">
              <a:rPr lang="en-US" smtClean="0"/>
              <a:t>‹#›</a:t>
            </a:fld>
            <a:endParaRPr lang="en-US"/>
          </a:p>
        </p:txBody>
      </p:sp>
    </p:spTree>
    <p:extLst>
      <p:ext uri="{BB962C8B-B14F-4D97-AF65-F5344CB8AC3E}">
        <p14:creationId xmlns:p14="http://schemas.microsoft.com/office/powerpoint/2010/main" val="3211651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D5204B-6733-4854-8AB7-3BB10068C934}" type="datetimeFigureOut">
              <a:rPr lang="en-US" smtClean="0"/>
              <a:t>3/15/2023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9130C7-68FA-4BE3-9590-330AF45A335F}" type="slidenum">
              <a:rPr lang="en-US" smtClean="0"/>
              <a:t>‹#›</a:t>
            </a:fld>
            <a:endParaRPr lang="en-US"/>
          </a:p>
        </p:txBody>
      </p:sp>
    </p:spTree>
    <p:extLst>
      <p:ext uri="{BB962C8B-B14F-4D97-AF65-F5344CB8AC3E}">
        <p14:creationId xmlns:p14="http://schemas.microsoft.com/office/powerpoint/2010/main" val="377169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D5204B-6733-4854-8AB7-3BB10068C934}" type="datetimeFigureOut">
              <a:rPr lang="en-US" smtClean="0"/>
              <a:t>3/15/2023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9130C7-68FA-4BE3-9590-330AF45A335F}" type="slidenum">
              <a:rPr lang="en-US" smtClean="0"/>
              <a:t>‹#›</a:t>
            </a:fld>
            <a:endParaRPr lang="en-US"/>
          </a:p>
        </p:txBody>
      </p:sp>
    </p:spTree>
    <p:extLst>
      <p:ext uri="{BB962C8B-B14F-4D97-AF65-F5344CB8AC3E}">
        <p14:creationId xmlns:p14="http://schemas.microsoft.com/office/powerpoint/2010/main" val="3434623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Subtit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B86B7D5-9D73-41BF-83DA-82B7B0CE3957}"/>
              </a:ext>
            </a:extLst>
          </p:cNvPr>
          <p:cNvSpPr/>
          <p:nvPr userDrawn="1"/>
        </p:nvSpPr>
        <p:spPr>
          <a:xfrm>
            <a:off x="0" y="2965"/>
            <a:ext cx="12192000" cy="5514975"/>
          </a:xfrm>
          <a:prstGeom prst="rect">
            <a:avLst/>
          </a:prstGeom>
          <a:solidFill>
            <a:srgbClr val="448431"/>
          </a:solidFill>
          <a:ln>
            <a:solidFill>
              <a:srgbClr val="57A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5" name="Picture 4">
            <a:extLst>
              <a:ext uri="{FF2B5EF4-FFF2-40B4-BE49-F238E27FC236}">
                <a16:creationId xmlns:a16="http://schemas.microsoft.com/office/drawing/2014/main" id="{D1F19E53-3E23-440A-8EE7-959664248F96}"/>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19200" y="3677438"/>
            <a:ext cx="10972800" cy="1853184"/>
          </a:xfrm>
          <a:prstGeom prst="rect">
            <a:avLst/>
          </a:prstGeom>
        </p:spPr>
      </p:pic>
      <p:pic>
        <p:nvPicPr>
          <p:cNvPr id="10" name="Picture 9">
            <a:extLst>
              <a:ext uri="{FF2B5EF4-FFF2-40B4-BE49-F238E27FC236}">
                <a16:creationId xmlns:a16="http://schemas.microsoft.com/office/drawing/2014/main" id="{B50CA1CA-D78F-4D29-A112-7E5632AB275A}"/>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3251" y="5872795"/>
            <a:ext cx="1710748" cy="731520"/>
          </a:xfrm>
          <a:prstGeom prst="rect">
            <a:avLst/>
          </a:prstGeom>
        </p:spPr>
      </p:pic>
      <p:pic>
        <p:nvPicPr>
          <p:cNvPr id="16" name="Picture 15" descr="A close up of a sign&#10;&#10;Description generated with high confidence">
            <a:extLst>
              <a:ext uri="{FF2B5EF4-FFF2-40B4-BE49-F238E27FC236}">
                <a16:creationId xmlns:a16="http://schemas.microsoft.com/office/drawing/2014/main" id="{A0A1B6DC-BDE1-4350-A720-0DFEEA72163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076131" y="5872795"/>
            <a:ext cx="2745108" cy="731520"/>
          </a:xfrm>
          <a:prstGeom prst="rect">
            <a:avLst/>
          </a:prstGeom>
        </p:spPr>
      </p:pic>
      <p:sp>
        <p:nvSpPr>
          <p:cNvPr id="6" name="Text Placeholder 5">
            <a:extLst>
              <a:ext uri="{FF2B5EF4-FFF2-40B4-BE49-F238E27FC236}">
                <a16:creationId xmlns:a16="http://schemas.microsoft.com/office/drawing/2014/main" id="{3BB55A5C-60F8-44DB-948C-104DD56B3B6F}"/>
              </a:ext>
            </a:extLst>
          </p:cNvPr>
          <p:cNvSpPr>
            <a:spLocks noGrp="1"/>
          </p:cNvSpPr>
          <p:nvPr>
            <p:ph type="body" sz="quarter" idx="10" hasCustomPrompt="1"/>
          </p:nvPr>
        </p:nvSpPr>
        <p:spPr>
          <a:xfrm>
            <a:off x="0" y="1580055"/>
            <a:ext cx="12192000" cy="897140"/>
          </a:xfrm>
        </p:spPr>
        <p:txBody>
          <a:bodyPr anchor="ctr">
            <a:normAutofit/>
          </a:bodyPr>
          <a:lstStyle>
            <a:lvl1pPr marL="0" indent="0" algn="ctr">
              <a:buNone/>
              <a:defRPr sz="5000" b="1">
                <a:solidFill>
                  <a:schemeClr val="bg1"/>
                </a:solidFill>
                <a:latin typeface="Arial" panose="020B0604020202020204" pitchFamily="34" charset="0"/>
                <a:cs typeface="Arial" panose="020B0604020202020204" pitchFamily="34" charset="0"/>
              </a:defRPr>
            </a:lvl1pPr>
          </a:lstStyle>
          <a:p>
            <a:pPr lvl="0"/>
            <a:r>
              <a:rPr lang="en-US" dirty="0"/>
              <a:t>Title</a:t>
            </a:r>
          </a:p>
        </p:txBody>
      </p:sp>
      <p:sp>
        <p:nvSpPr>
          <p:cNvPr id="11" name="Text Placeholder 10">
            <a:extLst>
              <a:ext uri="{FF2B5EF4-FFF2-40B4-BE49-F238E27FC236}">
                <a16:creationId xmlns:a16="http://schemas.microsoft.com/office/drawing/2014/main" id="{6EB4A5DE-FE85-4060-831F-4535EBE301ED}"/>
              </a:ext>
            </a:extLst>
          </p:cNvPr>
          <p:cNvSpPr>
            <a:spLocks noGrp="1"/>
          </p:cNvSpPr>
          <p:nvPr>
            <p:ph type="body" sz="quarter" idx="11" hasCustomPrompt="1"/>
          </p:nvPr>
        </p:nvSpPr>
        <p:spPr>
          <a:xfrm>
            <a:off x="0" y="2476500"/>
            <a:ext cx="12192000" cy="725488"/>
          </a:xfrm>
        </p:spPr>
        <p:txBody>
          <a:bodyPr anchor="ctr">
            <a:normAutofit/>
          </a:bodyPr>
          <a:lstStyle>
            <a:lvl1pPr marL="0" indent="0" algn="ctr">
              <a:buNone/>
              <a:defRPr sz="3400" b="1">
                <a:solidFill>
                  <a:schemeClr val="tx1"/>
                </a:solidFill>
                <a:latin typeface="Arial" panose="020B0604020202020204" pitchFamily="34" charset="0"/>
                <a:cs typeface="Arial" panose="020B0604020202020204" pitchFamily="34" charset="0"/>
              </a:defRPr>
            </a:lvl1pPr>
          </a:lstStyle>
          <a:p>
            <a:pPr lvl="0"/>
            <a:r>
              <a:rPr lang="en-US" dirty="0" err="1"/>
              <a:t>SubTitle</a:t>
            </a:r>
            <a:endParaRPr lang="en-US" dirty="0"/>
          </a:p>
        </p:txBody>
      </p:sp>
    </p:spTree>
    <p:extLst>
      <p:ext uri="{BB962C8B-B14F-4D97-AF65-F5344CB8AC3E}">
        <p14:creationId xmlns:p14="http://schemas.microsoft.com/office/powerpoint/2010/main" val="35214540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ulleted List w/PM">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C38DDE6-B4A7-0541-90DA-8FC7EEF0F91C}"/>
              </a:ext>
            </a:extLst>
          </p:cNvPr>
          <p:cNvSpPr/>
          <p:nvPr userDrawn="1"/>
        </p:nvSpPr>
        <p:spPr>
          <a:xfrm>
            <a:off x="0" y="5"/>
            <a:ext cx="12192000" cy="1521225"/>
          </a:xfrm>
          <a:prstGeom prst="rect">
            <a:avLst/>
          </a:prstGeom>
          <a:solidFill>
            <a:srgbClr val="448431"/>
          </a:solidFill>
          <a:ln>
            <a:solidFill>
              <a:srgbClr val="57A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9" name="Picture 18">
            <a:extLst>
              <a:ext uri="{FF2B5EF4-FFF2-40B4-BE49-F238E27FC236}">
                <a16:creationId xmlns:a16="http://schemas.microsoft.com/office/drawing/2014/main" id="{83A92967-FF1D-F449-95B6-E31F83596F28}"/>
              </a:ext>
              <a:ext uri="{C183D7F6-B498-43B3-948B-1728B52AA6E4}">
                <adec:decorative xmlns:adec="http://schemas.microsoft.com/office/drawing/2017/decorative" val="1"/>
              </a:ext>
            </a:extLst>
          </p:cNvPr>
          <p:cNvPicPr>
            <a:picLocks/>
          </p:cNvPicPr>
          <p:nvPr userDrawn="1"/>
        </p:nvPicPr>
        <p:blipFill>
          <a:blip r:embed="rId2" cstate="print">
            <a:extLst>
              <a:ext uri="{28A0092B-C50C-407E-A947-70E740481C1C}">
                <a14:useLocalDpi xmlns:a14="http://schemas.microsoft.com/office/drawing/2010/main" val="0"/>
              </a:ext>
            </a:extLst>
          </a:blip>
          <a:srcRect/>
          <a:stretch/>
        </p:blipFill>
        <p:spPr>
          <a:xfrm>
            <a:off x="8168639" y="887763"/>
            <a:ext cx="4023359" cy="643403"/>
          </a:xfrm>
          <a:prstGeom prst="rect">
            <a:avLst/>
          </a:prstGeom>
        </p:spPr>
      </p:pic>
      <p:sp>
        <p:nvSpPr>
          <p:cNvPr id="3" name="Content Placeholder 2">
            <a:extLst>
              <a:ext uri="{FF2B5EF4-FFF2-40B4-BE49-F238E27FC236}">
                <a16:creationId xmlns:a16="http://schemas.microsoft.com/office/drawing/2014/main" id="{1A364701-2FEA-435F-9BFD-168F5E88AAF2}"/>
              </a:ext>
            </a:extLst>
          </p:cNvPr>
          <p:cNvSpPr>
            <a:spLocks noGrp="1"/>
          </p:cNvSpPr>
          <p:nvPr>
            <p:ph idx="1"/>
          </p:nvPr>
        </p:nvSpPr>
        <p:spPr>
          <a:xfrm>
            <a:off x="420189" y="1521230"/>
            <a:ext cx="11350632" cy="4781145"/>
          </a:xfrm>
        </p:spPr>
        <p:txBody>
          <a:bodyPr>
            <a:normAutofit/>
          </a:bodyPr>
          <a:lstStyle>
            <a:lvl1pPr>
              <a:lnSpc>
                <a:spcPct val="100000"/>
              </a:lnSpc>
              <a:spcBef>
                <a:spcPts val="600"/>
              </a:spcBef>
              <a:defRPr sz="2800">
                <a:latin typeface="Arial" panose="020B0604020202020204" pitchFamily="34" charset="0"/>
                <a:cs typeface="Arial" panose="020B0604020202020204" pitchFamily="34" charset="0"/>
              </a:defRPr>
            </a:lvl1pPr>
            <a:lvl2pPr marL="685783" indent="-228594">
              <a:lnSpc>
                <a:spcPct val="100000"/>
              </a:lnSpc>
              <a:spcBef>
                <a:spcPts val="600"/>
              </a:spcBef>
              <a:buFont typeface="Arial" panose="020B0604020202020204" pitchFamily="34" charset="0"/>
              <a:buChar char="‒"/>
              <a:defRPr sz="2400">
                <a:latin typeface="Arial" panose="020B0604020202020204" pitchFamily="34" charset="0"/>
                <a:cs typeface="Arial" panose="020B0604020202020204" pitchFamily="34" charset="0"/>
              </a:defRPr>
            </a:lvl2pPr>
            <a:lvl3pPr marL="1142971" indent="-228594">
              <a:lnSpc>
                <a:spcPct val="100000"/>
              </a:lnSpc>
              <a:spcBef>
                <a:spcPts val="600"/>
              </a:spcBef>
              <a:buFont typeface="Wingdings" panose="05000000000000000000" pitchFamily="2" charset="2"/>
              <a:buChar char="§"/>
              <a:defRPr sz="2000">
                <a:latin typeface="Arial" panose="020B0604020202020204" pitchFamily="34" charset="0"/>
                <a:cs typeface="Arial" panose="020B0604020202020204" pitchFamily="34" charset="0"/>
              </a:defRPr>
            </a:lvl3pPr>
            <a:lvl4pPr>
              <a:lnSpc>
                <a:spcPct val="100000"/>
              </a:lnSpc>
              <a:spcBef>
                <a:spcPts val="600"/>
              </a:spcBef>
              <a:defRPr sz="1800">
                <a:latin typeface="Arial" panose="020B0604020202020204" pitchFamily="34" charset="0"/>
                <a:cs typeface="Arial" panose="020B0604020202020204" pitchFamily="34" charset="0"/>
              </a:defRPr>
            </a:lvl4pPr>
            <a:lvl5pPr>
              <a:lnSpc>
                <a:spcPct val="100000"/>
              </a:lnSpc>
              <a:spcBef>
                <a:spcPts val="600"/>
              </a:spcBef>
              <a:defRPr sz="18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object 3">
            <a:extLst>
              <a:ext uri="{FF2B5EF4-FFF2-40B4-BE49-F238E27FC236}">
                <a16:creationId xmlns:a16="http://schemas.microsoft.com/office/drawing/2014/main" id="{6CEA5E0C-2930-407C-8443-CB06853E723E}"/>
              </a:ext>
            </a:extLst>
          </p:cNvPr>
          <p:cNvSpPr/>
          <p:nvPr userDrawn="1"/>
        </p:nvSpPr>
        <p:spPr>
          <a:xfrm>
            <a:off x="1906385" y="6256658"/>
            <a:ext cx="10285615" cy="45719"/>
          </a:xfrm>
          <a:custGeom>
            <a:avLst/>
            <a:gdLst/>
            <a:ahLst/>
            <a:cxnLst/>
            <a:rect l="l" t="t" r="r" b="b"/>
            <a:pathLst>
              <a:path w="7725409">
                <a:moveTo>
                  <a:pt x="0" y="0"/>
                </a:moveTo>
                <a:lnTo>
                  <a:pt x="7725156" y="0"/>
                </a:lnTo>
              </a:path>
            </a:pathLst>
          </a:custGeom>
          <a:ln w="25908">
            <a:solidFill>
              <a:srgbClr val="57AC40"/>
            </a:solidFill>
          </a:ln>
        </p:spPr>
        <p:txBody>
          <a:bodyPr wrap="square" lIns="0" tIns="0" rIns="0" bIns="0" rtlCol="0"/>
          <a:lstStyle/>
          <a:p>
            <a:endParaRPr sz="1800" dirty="0"/>
          </a:p>
        </p:txBody>
      </p:sp>
      <p:pic>
        <p:nvPicPr>
          <p:cNvPr id="13" name="Picture 12">
            <a:extLst>
              <a:ext uri="{FF2B5EF4-FFF2-40B4-BE49-F238E27FC236}">
                <a16:creationId xmlns:a16="http://schemas.microsoft.com/office/drawing/2014/main" id="{ED67DC53-72A8-46A8-920D-BF4A8C1FDDBF}"/>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6749" y="5936615"/>
            <a:ext cx="1710748" cy="731520"/>
          </a:xfrm>
          <a:prstGeom prst="rect">
            <a:avLst/>
          </a:prstGeom>
        </p:spPr>
      </p:pic>
      <p:sp>
        <p:nvSpPr>
          <p:cNvPr id="14" name="Title 1">
            <a:extLst>
              <a:ext uri="{FF2B5EF4-FFF2-40B4-BE49-F238E27FC236}">
                <a16:creationId xmlns:a16="http://schemas.microsoft.com/office/drawing/2014/main" id="{4E358483-0701-4610-B7F8-1CDC93B7D0EA}"/>
              </a:ext>
            </a:extLst>
          </p:cNvPr>
          <p:cNvSpPr>
            <a:spLocks noGrp="1"/>
          </p:cNvSpPr>
          <p:nvPr>
            <p:ph type="title"/>
          </p:nvPr>
        </p:nvSpPr>
        <p:spPr>
          <a:xfrm>
            <a:off x="420190" y="320678"/>
            <a:ext cx="7742468" cy="1017672"/>
          </a:xfrm>
        </p:spPr>
        <p:txBody>
          <a:bodyPr>
            <a:normAutofit/>
          </a:bodyPr>
          <a:lstStyle>
            <a:lvl1pPr>
              <a:defRPr sz="4000" b="1" i="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6" name="Text Placeholder 14">
            <a:extLst>
              <a:ext uri="{FF2B5EF4-FFF2-40B4-BE49-F238E27FC236}">
                <a16:creationId xmlns:a16="http://schemas.microsoft.com/office/drawing/2014/main" id="{2AFC4B6C-E56F-45A2-B987-2706EF4469DD}"/>
              </a:ext>
            </a:extLst>
          </p:cNvPr>
          <p:cNvSpPr>
            <a:spLocks noGrp="1"/>
          </p:cNvSpPr>
          <p:nvPr>
            <p:ph type="body" sz="quarter" idx="10" hasCustomPrompt="1"/>
          </p:nvPr>
        </p:nvSpPr>
        <p:spPr>
          <a:xfrm>
            <a:off x="1906383" y="6385716"/>
            <a:ext cx="5918663" cy="303212"/>
          </a:xfrm>
        </p:spPr>
        <p:txBody>
          <a:bodyPr anchor="ctr">
            <a:noAutofit/>
          </a:bodyPr>
          <a:lstStyle>
            <a:lvl1pPr marL="0" indent="0">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CERT Basic Training Unit #: Unit Name</a:t>
            </a:r>
            <a:endParaRPr lang="en-US" dirty="0"/>
          </a:p>
        </p:txBody>
      </p:sp>
      <p:sp>
        <p:nvSpPr>
          <p:cNvPr id="17" name="Text Placeholder 14">
            <a:extLst>
              <a:ext uri="{FF2B5EF4-FFF2-40B4-BE49-F238E27FC236}">
                <a16:creationId xmlns:a16="http://schemas.microsoft.com/office/drawing/2014/main" id="{01D02937-E059-4923-A2A9-5058038E867B}"/>
              </a:ext>
            </a:extLst>
          </p:cNvPr>
          <p:cNvSpPr>
            <a:spLocks noGrp="1"/>
          </p:cNvSpPr>
          <p:nvPr>
            <p:ph type="body" sz="quarter" idx="11" hasCustomPrompt="1"/>
          </p:nvPr>
        </p:nvSpPr>
        <p:spPr>
          <a:xfrm>
            <a:off x="9376756" y="6385716"/>
            <a:ext cx="2405149" cy="303212"/>
          </a:xfrm>
        </p:spPr>
        <p:txBody>
          <a:bodyPr anchor="ctr">
            <a:noAutofit/>
          </a:bodyPr>
          <a:lstStyle>
            <a:lvl1pPr marL="0" indent="0" algn="r">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err="1">
                <a:latin typeface="Arial" panose="020B0604020202020204" pitchFamily="34" charset="0"/>
                <a:cs typeface="Arial" panose="020B0604020202020204" pitchFamily="34" charset="0"/>
              </a:rPr>
              <a:t>Pg</a:t>
            </a:r>
            <a:r>
              <a:rPr lang="en-US" dirty="0">
                <a:latin typeface="Arial" panose="020B0604020202020204" pitchFamily="34" charset="0"/>
                <a:cs typeface="Arial" panose="020B0604020202020204" pitchFamily="34" charset="0"/>
              </a:rPr>
              <a:t> #-Unit #</a:t>
            </a:r>
            <a:endParaRPr lang="en-US" dirty="0"/>
          </a:p>
        </p:txBody>
      </p:sp>
      <p:sp>
        <p:nvSpPr>
          <p:cNvPr id="10" name="Content Placeholder 3">
            <a:extLst>
              <a:ext uri="{FF2B5EF4-FFF2-40B4-BE49-F238E27FC236}">
                <a16:creationId xmlns:a16="http://schemas.microsoft.com/office/drawing/2014/main" id="{30D271F4-3E44-4C14-8C4E-2D0D7A3B4513}"/>
              </a:ext>
            </a:extLst>
          </p:cNvPr>
          <p:cNvSpPr>
            <a:spLocks noGrp="1"/>
          </p:cNvSpPr>
          <p:nvPr>
            <p:ph sz="quarter" idx="12" hasCustomPrompt="1"/>
          </p:nvPr>
        </p:nvSpPr>
        <p:spPr>
          <a:xfrm>
            <a:off x="10385367" y="5881860"/>
            <a:ext cx="1363212" cy="355600"/>
          </a:xfrm>
          <a:ln>
            <a:solidFill>
              <a:srgbClr val="575757"/>
            </a:solidFill>
          </a:ln>
        </p:spPr>
        <p:txBody>
          <a:bodyPr anchor="ctr">
            <a:noAutofit/>
          </a:bodyPr>
          <a:lstStyle>
            <a:lvl1pPr marL="0" indent="0" algn="ctr">
              <a:buNone/>
              <a:defRPr sz="1400">
                <a:latin typeface="Arial" panose="020B0604020202020204" pitchFamily="34" charset="0"/>
                <a:cs typeface="Arial" panose="020B0604020202020204" pitchFamily="34" charset="0"/>
              </a:defRPr>
            </a:lvl1pPr>
          </a:lstStyle>
          <a:p>
            <a:pPr lvl="0"/>
            <a:r>
              <a:rPr lang="en-US" dirty="0"/>
              <a:t>PM-123</a:t>
            </a:r>
          </a:p>
        </p:txBody>
      </p:sp>
    </p:spTree>
    <p:extLst>
      <p:ext uri="{BB962C8B-B14F-4D97-AF65-F5344CB8AC3E}">
        <p14:creationId xmlns:p14="http://schemas.microsoft.com/office/powerpoint/2010/main" val="39852206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Non-Bulleted Intro Text w/PM">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666A5303-72BF-2E4F-A2AE-19DB2789850B}"/>
              </a:ext>
            </a:extLst>
          </p:cNvPr>
          <p:cNvSpPr/>
          <p:nvPr userDrawn="1"/>
        </p:nvSpPr>
        <p:spPr>
          <a:xfrm>
            <a:off x="0" y="5"/>
            <a:ext cx="12192000" cy="1521225"/>
          </a:xfrm>
          <a:prstGeom prst="rect">
            <a:avLst/>
          </a:prstGeom>
          <a:solidFill>
            <a:srgbClr val="448431"/>
          </a:solidFill>
          <a:ln>
            <a:solidFill>
              <a:srgbClr val="57A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20" name="Picture 19">
            <a:extLst>
              <a:ext uri="{FF2B5EF4-FFF2-40B4-BE49-F238E27FC236}">
                <a16:creationId xmlns:a16="http://schemas.microsoft.com/office/drawing/2014/main" id="{F75180F7-F67E-2A4A-956D-AEF140B545A2}"/>
              </a:ext>
              <a:ext uri="{C183D7F6-B498-43B3-948B-1728B52AA6E4}">
                <adec:decorative xmlns:adec="http://schemas.microsoft.com/office/drawing/2017/decorative" val="1"/>
              </a:ext>
            </a:extLst>
          </p:cNvPr>
          <p:cNvPicPr>
            <a:picLocks/>
          </p:cNvPicPr>
          <p:nvPr userDrawn="1"/>
        </p:nvPicPr>
        <p:blipFill>
          <a:blip r:embed="rId2" cstate="print">
            <a:extLst>
              <a:ext uri="{28A0092B-C50C-407E-A947-70E740481C1C}">
                <a14:useLocalDpi xmlns:a14="http://schemas.microsoft.com/office/drawing/2010/main" val="0"/>
              </a:ext>
            </a:extLst>
          </a:blip>
          <a:srcRect/>
          <a:stretch/>
        </p:blipFill>
        <p:spPr>
          <a:xfrm>
            <a:off x="8168639" y="887763"/>
            <a:ext cx="4023359" cy="643403"/>
          </a:xfrm>
          <a:prstGeom prst="rect">
            <a:avLst/>
          </a:prstGeom>
        </p:spPr>
      </p:pic>
      <p:sp>
        <p:nvSpPr>
          <p:cNvPr id="3" name="Content Placeholder 2">
            <a:extLst>
              <a:ext uri="{FF2B5EF4-FFF2-40B4-BE49-F238E27FC236}">
                <a16:creationId xmlns:a16="http://schemas.microsoft.com/office/drawing/2014/main" id="{1A364701-2FEA-435F-9BFD-168F5E88AAF2}"/>
              </a:ext>
            </a:extLst>
          </p:cNvPr>
          <p:cNvSpPr>
            <a:spLocks noGrp="1"/>
          </p:cNvSpPr>
          <p:nvPr>
            <p:ph idx="1"/>
          </p:nvPr>
        </p:nvSpPr>
        <p:spPr>
          <a:xfrm>
            <a:off x="420189" y="1521230"/>
            <a:ext cx="11372800" cy="4781145"/>
          </a:xfrm>
        </p:spPr>
        <p:txBody>
          <a:bodyPr>
            <a:normAutofit/>
          </a:bodyPr>
          <a:lstStyle>
            <a:lvl1pPr marL="0" indent="0">
              <a:lnSpc>
                <a:spcPct val="100000"/>
              </a:lnSpc>
              <a:spcBef>
                <a:spcPts val="600"/>
              </a:spcBef>
              <a:buNone/>
              <a:defRPr sz="2800">
                <a:latin typeface="Arial" panose="020B0604020202020204" pitchFamily="34" charset="0"/>
                <a:cs typeface="Arial" panose="020B0604020202020204" pitchFamily="34" charset="0"/>
              </a:defRPr>
            </a:lvl1pPr>
            <a:lvl2pPr marL="685783" indent="-228594">
              <a:lnSpc>
                <a:spcPct val="100000"/>
              </a:lnSpc>
              <a:spcBef>
                <a:spcPts val="600"/>
              </a:spcBef>
              <a:buFont typeface="Arial" panose="020B0604020202020204" pitchFamily="34" charset="0"/>
              <a:buChar char="•"/>
              <a:defRPr sz="2400">
                <a:latin typeface="Arial" panose="020B0604020202020204" pitchFamily="34" charset="0"/>
                <a:cs typeface="Arial" panose="020B0604020202020204" pitchFamily="34" charset="0"/>
              </a:defRPr>
            </a:lvl2pPr>
            <a:lvl3pPr marL="1142971" indent="-228594">
              <a:lnSpc>
                <a:spcPct val="100000"/>
              </a:lnSpc>
              <a:spcBef>
                <a:spcPts val="600"/>
              </a:spcBef>
              <a:buFont typeface="Arial" panose="020B0604020202020204" pitchFamily="34" charset="0"/>
              <a:buChar char="‒"/>
              <a:defRPr sz="2000">
                <a:latin typeface="Arial" panose="020B0604020202020204" pitchFamily="34" charset="0"/>
                <a:cs typeface="Arial" panose="020B0604020202020204" pitchFamily="34" charset="0"/>
              </a:defRPr>
            </a:lvl3pPr>
            <a:lvl4pPr marL="1600160" indent="-228594">
              <a:lnSpc>
                <a:spcPct val="100000"/>
              </a:lnSpc>
              <a:spcBef>
                <a:spcPts val="600"/>
              </a:spcBef>
              <a:buFont typeface="Wingdings" panose="05000000000000000000" pitchFamily="2" charset="2"/>
              <a:buChar char="§"/>
              <a:defRPr sz="1800">
                <a:latin typeface="Arial" panose="020B0604020202020204" pitchFamily="34" charset="0"/>
                <a:cs typeface="Arial" panose="020B0604020202020204" pitchFamily="34" charset="0"/>
              </a:defRPr>
            </a:lvl4pPr>
            <a:lvl5pPr>
              <a:lnSpc>
                <a:spcPct val="100000"/>
              </a:lnSpc>
              <a:spcBef>
                <a:spcPts val="600"/>
              </a:spcBef>
              <a:defRPr sz="18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object 3">
            <a:extLst>
              <a:ext uri="{FF2B5EF4-FFF2-40B4-BE49-F238E27FC236}">
                <a16:creationId xmlns:a16="http://schemas.microsoft.com/office/drawing/2014/main" id="{6CEA5E0C-2930-407C-8443-CB06853E723E}"/>
              </a:ext>
            </a:extLst>
          </p:cNvPr>
          <p:cNvSpPr/>
          <p:nvPr userDrawn="1"/>
        </p:nvSpPr>
        <p:spPr>
          <a:xfrm>
            <a:off x="1906385" y="6256658"/>
            <a:ext cx="10285615" cy="45719"/>
          </a:xfrm>
          <a:custGeom>
            <a:avLst/>
            <a:gdLst/>
            <a:ahLst/>
            <a:cxnLst/>
            <a:rect l="l" t="t" r="r" b="b"/>
            <a:pathLst>
              <a:path w="7725409">
                <a:moveTo>
                  <a:pt x="0" y="0"/>
                </a:moveTo>
                <a:lnTo>
                  <a:pt x="7725156" y="0"/>
                </a:lnTo>
              </a:path>
            </a:pathLst>
          </a:custGeom>
          <a:ln w="25908">
            <a:solidFill>
              <a:srgbClr val="57AC40"/>
            </a:solidFill>
          </a:ln>
        </p:spPr>
        <p:txBody>
          <a:bodyPr wrap="square" lIns="0" tIns="0" rIns="0" bIns="0" rtlCol="0"/>
          <a:lstStyle/>
          <a:p>
            <a:endParaRPr sz="1800" dirty="0"/>
          </a:p>
        </p:txBody>
      </p:sp>
      <p:pic>
        <p:nvPicPr>
          <p:cNvPr id="13" name="Picture 12">
            <a:extLst>
              <a:ext uri="{FF2B5EF4-FFF2-40B4-BE49-F238E27FC236}">
                <a16:creationId xmlns:a16="http://schemas.microsoft.com/office/drawing/2014/main" id="{ED67DC53-72A8-46A8-920D-BF4A8C1FDDBF}"/>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6749" y="5936615"/>
            <a:ext cx="1710748" cy="731520"/>
          </a:xfrm>
          <a:prstGeom prst="rect">
            <a:avLst/>
          </a:prstGeom>
        </p:spPr>
      </p:pic>
      <p:sp>
        <p:nvSpPr>
          <p:cNvPr id="14" name="Title 1">
            <a:extLst>
              <a:ext uri="{FF2B5EF4-FFF2-40B4-BE49-F238E27FC236}">
                <a16:creationId xmlns:a16="http://schemas.microsoft.com/office/drawing/2014/main" id="{3AE9D370-B5BD-4A01-BD93-E3AF2518AE4A}"/>
              </a:ext>
            </a:extLst>
          </p:cNvPr>
          <p:cNvSpPr>
            <a:spLocks noGrp="1"/>
          </p:cNvSpPr>
          <p:nvPr>
            <p:ph type="title"/>
          </p:nvPr>
        </p:nvSpPr>
        <p:spPr>
          <a:xfrm>
            <a:off x="420190" y="320678"/>
            <a:ext cx="7742468" cy="1017672"/>
          </a:xfrm>
        </p:spPr>
        <p:txBody>
          <a:bodyPr>
            <a:normAutofit/>
          </a:bodyPr>
          <a:lstStyle>
            <a:lvl1pPr>
              <a:defRPr sz="4000" b="1" i="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8" name="Text Placeholder 14">
            <a:extLst>
              <a:ext uri="{FF2B5EF4-FFF2-40B4-BE49-F238E27FC236}">
                <a16:creationId xmlns:a16="http://schemas.microsoft.com/office/drawing/2014/main" id="{B35CCE95-468E-442E-9ED0-F1EDC09F417A}"/>
              </a:ext>
            </a:extLst>
          </p:cNvPr>
          <p:cNvSpPr>
            <a:spLocks noGrp="1"/>
          </p:cNvSpPr>
          <p:nvPr>
            <p:ph type="body" sz="quarter" idx="10" hasCustomPrompt="1"/>
          </p:nvPr>
        </p:nvSpPr>
        <p:spPr>
          <a:xfrm>
            <a:off x="1906383" y="6385716"/>
            <a:ext cx="5918663" cy="303212"/>
          </a:xfrm>
        </p:spPr>
        <p:txBody>
          <a:bodyPr anchor="ctr">
            <a:noAutofit/>
          </a:bodyPr>
          <a:lstStyle>
            <a:lvl1pPr marL="0" indent="0">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CERT Basic Training Unit #: Unit Name</a:t>
            </a:r>
            <a:endParaRPr lang="en-US" dirty="0"/>
          </a:p>
        </p:txBody>
      </p:sp>
      <p:sp>
        <p:nvSpPr>
          <p:cNvPr id="19" name="Text Placeholder 14">
            <a:extLst>
              <a:ext uri="{FF2B5EF4-FFF2-40B4-BE49-F238E27FC236}">
                <a16:creationId xmlns:a16="http://schemas.microsoft.com/office/drawing/2014/main" id="{C8A4DFD6-6B8A-4783-B624-3D851DA8A111}"/>
              </a:ext>
            </a:extLst>
          </p:cNvPr>
          <p:cNvSpPr>
            <a:spLocks noGrp="1"/>
          </p:cNvSpPr>
          <p:nvPr>
            <p:ph type="body" sz="quarter" idx="11" hasCustomPrompt="1"/>
          </p:nvPr>
        </p:nvSpPr>
        <p:spPr>
          <a:xfrm>
            <a:off x="9376756" y="6385716"/>
            <a:ext cx="2405149" cy="303212"/>
          </a:xfrm>
        </p:spPr>
        <p:txBody>
          <a:bodyPr anchor="ctr">
            <a:noAutofit/>
          </a:bodyPr>
          <a:lstStyle>
            <a:lvl1pPr marL="0" indent="0" algn="r">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err="1">
                <a:latin typeface="Arial" panose="020B0604020202020204" pitchFamily="34" charset="0"/>
                <a:cs typeface="Arial" panose="020B0604020202020204" pitchFamily="34" charset="0"/>
              </a:rPr>
              <a:t>Pg</a:t>
            </a:r>
            <a:r>
              <a:rPr lang="en-US" dirty="0">
                <a:latin typeface="Arial" panose="020B0604020202020204" pitchFamily="34" charset="0"/>
                <a:cs typeface="Arial" panose="020B0604020202020204" pitchFamily="34" charset="0"/>
              </a:rPr>
              <a:t> #-Unit #</a:t>
            </a:r>
            <a:endParaRPr lang="en-US" dirty="0"/>
          </a:p>
        </p:txBody>
      </p:sp>
      <p:sp>
        <p:nvSpPr>
          <p:cNvPr id="16" name="Content Placeholder 3">
            <a:extLst>
              <a:ext uri="{FF2B5EF4-FFF2-40B4-BE49-F238E27FC236}">
                <a16:creationId xmlns:a16="http://schemas.microsoft.com/office/drawing/2014/main" id="{16C3AFA8-CF49-4D54-9168-38931552E69B}"/>
              </a:ext>
            </a:extLst>
          </p:cNvPr>
          <p:cNvSpPr>
            <a:spLocks noGrp="1"/>
          </p:cNvSpPr>
          <p:nvPr>
            <p:ph sz="quarter" idx="12" hasCustomPrompt="1"/>
          </p:nvPr>
        </p:nvSpPr>
        <p:spPr>
          <a:xfrm>
            <a:off x="10385367" y="5881860"/>
            <a:ext cx="1363212" cy="355600"/>
          </a:xfrm>
          <a:ln>
            <a:solidFill>
              <a:srgbClr val="575757"/>
            </a:solidFill>
          </a:ln>
        </p:spPr>
        <p:txBody>
          <a:bodyPr anchor="ctr">
            <a:noAutofit/>
          </a:bodyPr>
          <a:lstStyle>
            <a:lvl1pPr marL="0" indent="0" algn="ctr">
              <a:buNone/>
              <a:defRPr sz="1400">
                <a:latin typeface="Arial" panose="020B0604020202020204" pitchFamily="34" charset="0"/>
                <a:cs typeface="Arial" panose="020B0604020202020204" pitchFamily="34" charset="0"/>
              </a:defRPr>
            </a:lvl1pPr>
          </a:lstStyle>
          <a:p>
            <a:pPr lvl="0"/>
            <a:r>
              <a:rPr lang="en-US" dirty="0"/>
              <a:t>PM-123</a:t>
            </a:r>
          </a:p>
        </p:txBody>
      </p:sp>
    </p:spTree>
    <p:extLst>
      <p:ext uri="{BB962C8B-B14F-4D97-AF65-F5344CB8AC3E}">
        <p14:creationId xmlns:p14="http://schemas.microsoft.com/office/powerpoint/2010/main" val="4134733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wo Column Bulleted List w/PM">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1779B46-53E1-5149-8E8C-35E83EBC25FD}"/>
              </a:ext>
            </a:extLst>
          </p:cNvPr>
          <p:cNvSpPr/>
          <p:nvPr userDrawn="1"/>
        </p:nvSpPr>
        <p:spPr>
          <a:xfrm>
            <a:off x="0" y="5"/>
            <a:ext cx="12192000" cy="1521225"/>
          </a:xfrm>
          <a:prstGeom prst="rect">
            <a:avLst/>
          </a:prstGeom>
          <a:solidFill>
            <a:srgbClr val="448431"/>
          </a:solidFill>
          <a:ln>
            <a:solidFill>
              <a:srgbClr val="57A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22" name="Picture 21">
            <a:extLst>
              <a:ext uri="{FF2B5EF4-FFF2-40B4-BE49-F238E27FC236}">
                <a16:creationId xmlns:a16="http://schemas.microsoft.com/office/drawing/2014/main" id="{EA77D519-0397-B742-A4B4-77644D4D38FF}"/>
              </a:ext>
              <a:ext uri="{C183D7F6-B498-43B3-948B-1728B52AA6E4}">
                <adec:decorative xmlns:adec="http://schemas.microsoft.com/office/drawing/2017/decorative" val="1"/>
              </a:ext>
            </a:extLst>
          </p:cNvPr>
          <p:cNvPicPr>
            <a:picLocks/>
          </p:cNvPicPr>
          <p:nvPr userDrawn="1"/>
        </p:nvPicPr>
        <p:blipFill>
          <a:blip r:embed="rId2" cstate="print">
            <a:extLst>
              <a:ext uri="{28A0092B-C50C-407E-A947-70E740481C1C}">
                <a14:useLocalDpi xmlns:a14="http://schemas.microsoft.com/office/drawing/2010/main" val="0"/>
              </a:ext>
            </a:extLst>
          </a:blip>
          <a:srcRect/>
          <a:stretch/>
        </p:blipFill>
        <p:spPr>
          <a:xfrm>
            <a:off x="8168639" y="887763"/>
            <a:ext cx="4023359" cy="643403"/>
          </a:xfrm>
          <a:prstGeom prst="rect">
            <a:avLst/>
          </a:prstGeom>
        </p:spPr>
      </p:pic>
      <p:sp>
        <p:nvSpPr>
          <p:cNvPr id="3" name="Content Placeholder 2">
            <a:extLst>
              <a:ext uri="{FF2B5EF4-FFF2-40B4-BE49-F238E27FC236}">
                <a16:creationId xmlns:a16="http://schemas.microsoft.com/office/drawing/2014/main" id="{1A364701-2FEA-435F-9BFD-168F5E88AAF2}"/>
              </a:ext>
            </a:extLst>
          </p:cNvPr>
          <p:cNvSpPr>
            <a:spLocks noGrp="1"/>
          </p:cNvSpPr>
          <p:nvPr>
            <p:ph idx="1"/>
          </p:nvPr>
        </p:nvSpPr>
        <p:spPr>
          <a:xfrm>
            <a:off x="420189" y="1521230"/>
            <a:ext cx="5523496" cy="4758287"/>
          </a:xfrm>
        </p:spPr>
        <p:txBody>
          <a:bodyPr>
            <a:normAutofit/>
          </a:bodyPr>
          <a:lstStyle>
            <a:lvl1pPr>
              <a:defRPr sz="2800">
                <a:latin typeface="Arial" panose="020B0604020202020204" pitchFamily="34" charset="0"/>
                <a:cs typeface="Arial" panose="020B0604020202020204" pitchFamily="34" charset="0"/>
              </a:defRPr>
            </a:lvl1pPr>
            <a:lvl2pPr marL="685783" indent="-228594">
              <a:buFont typeface="Arial" panose="020B0604020202020204" pitchFamily="34" charset="0"/>
              <a:buChar char="‒"/>
              <a:defRPr sz="2400">
                <a:latin typeface="Arial" panose="020B0604020202020204" pitchFamily="34" charset="0"/>
                <a:cs typeface="Arial" panose="020B0604020202020204" pitchFamily="34" charset="0"/>
              </a:defRPr>
            </a:lvl2pPr>
            <a:lvl3pPr marL="1142971" indent="-228594">
              <a:buFont typeface="Wingdings" panose="05000000000000000000" pitchFamily="2" charset="2"/>
              <a:buChar cha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object 3">
            <a:extLst>
              <a:ext uri="{FF2B5EF4-FFF2-40B4-BE49-F238E27FC236}">
                <a16:creationId xmlns:a16="http://schemas.microsoft.com/office/drawing/2014/main" id="{6CEA5E0C-2930-407C-8443-CB06853E723E}"/>
              </a:ext>
            </a:extLst>
          </p:cNvPr>
          <p:cNvSpPr/>
          <p:nvPr userDrawn="1"/>
        </p:nvSpPr>
        <p:spPr>
          <a:xfrm>
            <a:off x="1906385" y="6256658"/>
            <a:ext cx="10285615" cy="45719"/>
          </a:xfrm>
          <a:custGeom>
            <a:avLst/>
            <a:gdLst/>
            <a:ahLst/>
            <a:cxnLst/>
            <a:rect l="l" t="t" r="r" b="b"/>
            <a:pathLst>
              <a:path w="7725409">
                <a:moveTo>
                  <a:pt x="0" y="0"/>
                </a:moveTo>
                <a:lnTo>
                  <a:pt x="7725156" y="0"/>
                </a:lnTo>
              </a:path>
            </a:pathLst>
          </a:custGeom>
          <a:ln w="25908">
            <a:solidFill>
              <a:srgbClr val="57AC40"/>
            </a:solidFill>
          </a:ln>
        </p:spPr>
        <p:txBody>
          <a:bodyPr wrap="square" lIns="0" tIns="0" rIns="0" bIns="0" rtlCol="0"/>
          <a:lstStyle/>
          <a:p>
            <a:endParaRPr sz="1800" dirty="0"/>
          </a:p>
        </p:txBody>
      </p:sp>
      <p:pic>
        <p:nvPicPr>
          <p:cNvPr id="13" name="Picture 12">
            <a:extLst>
              <a:ext uri="{FF2B5EF4-FFF2-40B4-BE49-F238E27FC236}">
                <a16:creationId xmlns:a16="http://schemas.microsoft.com/office/drawing/2014/main" id="{ED67DC53-72A8-46A8-920D-BF4A8C1FDDBF}"/>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6749" y="5936615"/>
            <a:ext cx="1710748" cy="731520"/>
          </a:xfrm>
          <a:prstGeom prst="rect">
            <a:avLst/>
          </a:prstGeom>
        </p:spPr>
      </p:pic>
      <p:sp>
        <p:nvSpPr>
          <p:cNvPr id="10" name="Content Placeholder 2">
            <a:extLst>
              <a:ext uri="{FF2B5EF4-FFF2-40B4-BE49-F238E27FC236}">
                <a16:creationId xmlns:a16="http://schemas.microsoft.com/office/drawing/2014/main" id="{7DD0A62F-ADCE-4FEB-9CDF-E85D05BB3432}"/>
              </a:ext>
            </a:extLst>
          </p:cNvPr>
          <p:cNvSpPr>
            <a:spLocks noGrp="1"/>
          </p:cNvSpPr>
          <p:nvPr>
            <p:ph idx="13"/>
          </p:nvPr>
        </p:nvSpPr>
        <p:spPr>
          <a:xfrm>
            <a:off x="6096000" y="1521230"/>
            <a:ext cx="5675811" cy="4758287"/>
          </a:xfrm>
        </p:spPr>
        <p:txBody>
          <a:bodyPr>
            <a:normAutofit/>
          </a:bodyPr>
          <a:lstStyle>
            <a:lvl1pPr>
              <a:defRPr sz="2800">
                <a:latin typeface="Arial" panose="020B0604020202020204" pitchFamily="34" charset="0"/>
                <a:cs typeface="Arial" panose="020B0604020202020204" pitchFamily="34" charset="0"/>
              </a:defRPr>
            </a:lvl1pPr>
            <a:lvl2pPr marL="685783" indent="-228594">
              <a:buFont typeface="Arial" panose="020B0604020202020204" pitchFamily="34" charset="0"/>
              <a:buChar char="‒"/>
              <a:defRPr sz="2400">
                <a:latin typeface="Arial" panose="020B0604020202020204" pitchFamily="34" charset="0"/>
                <a:cs typeface="Arial" panose="020B0604020202020204" pitchFamily="34" charset="0"/>
              </a:defRPr>
            </a:lvl2pPr>
            <a:lvl3pPr marL="1142971" indent="-228594">
              <a:buFont typeface="Wingdings" panose="05000000000000000000" pitchFamily="2" charset="2"/>
              <a:buChar cha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1">
            <a:extLst>
              <a:ext uri="{FF2B5EF4-FFF2-40B4-BE49-F238E27FC236}">
                <a16:creationId xmlns:a16="http://schemas.microsoft.com/office/drawing/2014/main" id="{F98828DD-31C9-4C41-AB97-0D5A474AF7BA}"/>
              </a:ext>
            </a:extLst>
          </p:cNvPr>
          <p:cNvSpPr>
            <a:spLocks noGrp="1"/>
          </p:cNvSpPr>
          <p:nvPr>
            <p:ph type="title"/>
          </p:nvPr>
        </p:nvSpPr>
        <p:spPr>
          <a:xfrm>
            <a:off x="420190" y="320678"/>
            <a:ext cx="7742468" cy="1017672"/>
          </a:xfrm>
        </p:spPr>
        <p:txBody>
          <a:bodyPr>
            <a:normAutofit/>
          </a:bodyPr>
          <a:lstStyle>
            <a:lvl1pPr>
              <a:defRPr sz="4000" b="1" i="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9" name="Text Placeholder 14">
            <a:extLst>
              <a:ext uri="{FF2B5EF4-FFF2-40B4-BE49-F238E27FC236}">
                <a16:creationId xmlns:a16="http://schemas.microsoft.com/office/drawing/2014/main" id="{53AEF4AA-E762-4CCB-8C4A-9592823B5FD7}"/>
              </a:ext>
            </a:extLst>
          </p:cNvPr>
          <p:cNvSpPr>
            <a:spLocks noGrp="1"/>
          </p:cNvSpPr>
          <p:nvPr>
            <p:ph type="body" sz="quarter" idx="14" hasCustomPrompt="1"/>
          </p:nvPr>
        </p:nvSpPr>
        <p:spPr>
          <a:xfrm>
            <a:off x="10706794" y="5824699"/>
            <a:ext cx="1065017" cy="303212"/>
          </a:xfrm>
        </p:spPr>
        <p:txBody>
          <a:bodyPr anchor="ctr">
            <a:noAutofit/>
          </a:bodyPr>
          <a:lstStyle>
            <a:lvl1pPr marL="0" indent="0" algn="ctr">
              <a:buNone/>
              <a:defRPr sz="1200" b="1">
                <a:solidFill>
                  <a:schemeClr val="bg2">
                    <a:lumMod val="75000"/>
                  </a:schemeClr>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PM 123</a:t>
            </a:r>
            <a:endParaRPr lang="en-US" dirty="0"/>
          </a:p>
        </p:txBody>
      </p:sp>
      <p:sp>
        <p:nvSpPr>
          <p:cNvPr id="20" name="Text Placeholder 14">
            <a:extLst>
              <a:ext uri="{FF2B5EF4-FFF2-40B4-BE49-F238E27FC236}">
                <a16:creationId xmlns:a16="http://schemas.microsoft.com/office/drawing/2014/main" id="{01CC6E1A-3A1D-4D97-9209-75A5CE8341D0}"/>
              </a:ext>
            </a:extLst>
          </p:cNvPr>
          <p:cNvSpPr>
            <a:spLocks noGrp="1"/>
          </p:cNvSpPr>
          <p:nvPr>
            <p:ph type="body" sz="quarter" idx="10" hasCustomPrompt="1"/>
          </p:nvPr>
        </p:nvSpPr>
        <p:spPr>
          <a:xfrm>
            <a:off x="1906383" y="6385716"/>
            <a:ext cx="5918663" cy="303212"/>
          </a:xfrm>
        </p:spPr>
        <p:txBody>
          <a:bodyPr anchor="ctr">
            <a:noAutofit/>
          </a:bodyPr>
          <a:lstStyle>
            <a:lvl1pPr marL="0" indent="0">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CERT Basic Training Unit #: Unit Name</a:t>
            </a:r>
            <a:endParaRPr lang="en-US" dirty="0"/>
          </a:p>
        </p:txBody>
      </p:sp>
      <p:sp>
        <p:nvSpPr>
          <p:cNvPr id="21" name="Text Placeholder 14">
            <a:extLst>
              <a:ext uri="{FF2B5EF4-FFF2-40B4-BE49-F238E27FC236}">
                <a16:creationId xmlns:a16="http://schemas.microsoft.com/office/drawing/2014/main" id="{7D4EAC7A-29D8-42A5-A75B-CEE1CDA8A477}"/>
              </a:ext>
            </a:extLst>
          </p:cNvPr>
          <p:cNvSpPr>
            <a:spLocks noGrp="1"/>
          </p:cNvSpPr>
          <p:nvPr>
            <p:ph type="body" sz="quarter" idx="11" hasCustomPrompt="1"/>
          </p:nvPr>
        </p:nvSpPr>
        <p:spPr>
          <a:xfrm>
            <a:off x="9376756" y="6385716"/>
            <a:ext cx="2405149" cy="303212"/>
          </a:xfrm>
        </p:spPr>
        <p:txBody>
          <a:bodyPr anchor="ctr">
            <a:noAutofit/>
          </a:bodyPr>
          <a:lstStyle>
            <a:lvl1pPr marL="0" indent="0" algn="r">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err="1">
                <a:latin typeface="Arial" panose="020B0604020202020204" pitchFamily="34" charset="0"/>
                <a:cs typeface="Arial" panose="020B0604020202020204" pitchFamily="34" charset="0"/>
              </a:rPr>
              <a:t>Pg</a:t>
            </a:r>
            <a:r>
              <a:rPr lang="en-US" dirty="0">
                <a:latin typeface="Arial" panose="020B0604020202020204" pitchFamily="34" charset="0"/>
                <a:cs typeface="Arial" panose="020B0604020202020204" pitchFamily="34" charset="0"/>
              </a:rPr>
              <a:t> #-Unit #</a:t>
            </a:r>
            <a:endParaRPr lang="en-US" dirty="0"/>
          </a:p>
        </p:txBody>
      </p:sp>
      <p:sp>
        <p:nvSpPr>
          <p:cNvPr id="17" name="Content Placeholder 3">
            <a:extLst>
              <a:ext uri="{FF2B5EF4-FFF2-40B4-BE49-F238E27FC236}">
                <a16:creationId xmlns:a16="http://schemas.microsoft.com/office/drawing/2014/main" id="{579F7116-2CE5-4A1C-9C55-E527BC72118A}"/>
              </a:ext>
            </a:extLst>
          </p:cNvPr>
          <p:cNvSpPr>
            <a:spLocks noGrp="1"/>
          </p:cNvSpPr>
          <p:nvPr>
            <p:ph sz="quarter" idx="12" hasCustomPrompt="1"/>
          </p:nvPr>
        </p:nvSpPr>
        <p:spPr>
          <a:xfrm>
            <a:off x="10385367" y="5881860"/>
            <a:ext cx="1363212" cy="355600"/>
          </a:xfrm>
          <a:ln>
            <a:solidFill>
              <a:srgbClr val="575757"/>
            </a:solidFill>
          </a:ln>
        </p:spPr>
        <p:txBody>
          <a:bodyPr anchor="ctr">
            <a:noAutofit/>
          </a:bodyPr>
          <a:lstStyle>
            <a:lvl1pPr marL="0" indent="0" algn="ctr">
              <a:buNone/>
              <a:defRPr sz="1400">
                <a:latin typeface="Arial" panose="020B0604020202020204" pitchFamily="34" charset="0"/>
                <a:cs typeface="Arial" panose="020B0604020202020204" pitchFamily="34" charset="0"/>
              </a:defRPr>
            </a:lvl1pPr>
          </a:lstStyle>
          <a:p>
            <a:pPr lvl="0"/>
            <a:r>
              <a:rPr lang="en-US" dirty="0"/>
              <a:t>PM-123</a:t>
            </a:r>
          </a:p>
        </p:txBody>
      </p:sp>
    </p:spTree>
    <p:extLst>
      <p:ext uri="{BB962C8B-B14F-4D97-AF65-F5344CB8AC3E}">
        <p14:creationId xmlns:p14="http://schemas.microsoft.com/office/powerpoint/2010/main" val="39497726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Numbered List w/PM">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FA9AEBB-8891-A342-9D8E-FDE1EF163A4C}"/>
              </a:ext>
            </a:extLst>
          </p:cNvPr>
          <p:cNvSpPr/>
          <p:nvPr userDrawn="1"/>
        </p:nvSpPr>
        <p:spPr>
          <a:xfrm>
            <a:off x="0" y="5"/>
            <a:ext cx="12192000" cy="1521225"/>
          </a:xfrm>
          <a:prstGeom prst="rect">
            <a:avLst/>
          </a:prstGeom>
          <a:solidFill>
            <a:srgbClr val="448431"/>
          </a:solidFill>
          <a:ln>
            <a:solidFill>
              <a:srgbClr val="57A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7" name="Picture 16">
            <a:extLst>
              <a:ext uri="{FF2B5EF4-FFF2-40B4-BE49-F238E27FC236}">
                <a16:creationId xmlns:a16="http://schemas.microsoft.com/office/drawing/2014/main" id="{E60EF1FA-DB3B-394B-94CA-7630D7D905AA}"/>
              </a:ext>
              <a:ext uri="{C183D7F6-B498-43B3-948B-1728B52AA6E4}">
                <adec:decorative xmlns:adec="http://schemas.microsoft.com/office/drawing/2017/decorative" val="1"/>
              </a:ext>
            </a:extLst>
          </p:cNvPr>
          <p:cNvPicPr>
            <a:picLocks/>
          </p:cNvPicPr>
          <p:nvPr userDrawn="1"/>
        </p:nvPicPr>
        <p:blipFill>
          <a:blip r:embed="rId2" cstate="print">
            <a:extLst>
              <a:ext uri="{28A0092B-C50C-407E-A947-70E740481C1C}">
                <a14:useLocalDpi xmlns:a14="http://schemas.microsoft.com/office/drawing/2010/main" val="0"/>
              </a:ext>
            </a:extLst>
          </a:blip>
          <a:srcRect/>
          <a:stretch/>
        </p:blipFill>
        <p:spPr>
          <a:xfrm>
            <a:off x="8168639" y="887763"/>
            <a:ext cx="4023359" cy="643403"/>
          </a:xfrm>
          <a:prstGeom prst="rect">
            <a:avLst/>
          </a:prstGeom>
        </p:spPr>
      </p:pic>
      <p:sp>
        <p:nvSpPr>
          <p:cNvPr id="3" name="Content Placeholder 2">
            <a:extLst>
              <a:ext uri="{FF2B5EF4-FFF2-40B4-BE49-F238E27FC236}">
                <a16:creationId xmlns:a16="http://schemas.microsoft.com/office/drawing/2014/main" id="{1A364701-2FEA-435F-9BFD-168F5E88AAF2}"/>
              </a:ext>
            </a:extLst>
          </p:cNvPr>
          <p:cNvSpPr>
            <a:spLocks noGrp="1"/>
          </p:cNvSpPr>
          <p:nvPr>
            <p:ph idx="1"/>
          </p:nvPr>
        </p:nvSpPr>
        <p:spPr>
          <a:xfrm>
            <a:off x="420189" y="1521230"/>
            <a:ext cx="11372800" cy="4781145"/>
          </a:xfrm>
        </p:spPr>
        <p:txBody>
          <a:bodyPr>
            <a:normAutofit/>
          </a:bodyPr>
          <a:lstStyle>
            <a:lvl1pPr marL="514350" indent="-514350">
              <a:lnSpc>
                <a:spcPct val="100000"/>
              </a:lnSpc>
              <a:spcBef>
                <a:spcPts val="600"/>
              </a:spcBef>
              <a:buFont typeface="+mj-lt"/>
              <a:buAutoNum type="arabicPeriod"/>
              <a:defRPr sz="2800">
                <a:latin typeface="Arial" panose="020B0604020202020204" pitchFamily="34" charset="0"/>
                <a:cs typeface="Arial" panose="020B0604020202020204" pitchFamily="34" charset="0"/>
              </a:defRPr>
            </a:lvl1pPr>
            <a:lvl2pPr marL="685783" indent="-228594">
              <a:lnSpc>
                <a:spcPct val="100000"/>
              </a:lnSpc>
              <a:spcBef>
                <a:spcPts val="600"/>
              </a:spcBef>
              <a:buFont typeface="Arial" panose="020B0604020202020204" pitchFamily="34" charset="0"/>
              <a:buChar char="‒"/>
              <a:defRPr sz="2400">
                <a:latin typeface="Arial" panose="020B0604020202020204" pitchFamily="34" charset="0"/>
                <a:cs typeface="Arial" panose="020B0604020202020204" pitchFamily="34" charset="0"/>
              </a:defRPr>
            </a:lvl2pPr>
            <a:lvl3pPr marL="1142971" indent="-228594">
              <a:lnSpc>
                <a:spcPct val="100000"/>
              </a:lnSpc>
              <a:spcBef>
                <a:spcPts val="600"/>
              </a:spcBef>
              <a:buFont typeface="Wingdings" panose="05000000000000000000" pitchFamily="2" charset="2"/>
              <a:buChar char="§"/>
              <a:defRPr sz="2000">
                <a:latin typeface="Arial" panose="020B0604020202020204" pitchFamily="34" charset="0"/>
                <a:cs typeface="Arial" panose="020B0604020202020204" pitchFamily="34" charset="0"/>
              </a:defRPr>
            </a:lvl3pPr>
            <a:lvl4pPr>
              <a:lnSpc>
                <a:spcPct val="100000"/>
              </a:lnSpc>
              <a:spcBef>
                <a:spcPts val="600"/>
              </a:spcBef>
              <a:defRPr sz="1800">
                <a:latin typeface="Arial" panose="020B0604020202020204" pitchFamily="34" charset="0"/>
                <a:cs typeface="Arial" panose="020B0604020202020204" pitchFamily="34" charset="0"/>
              </a:defRPr>
            </a:lvl4pPr>
            <a:lvl5pPr>
              <a:lnSpc>
                <a:spcPct val="100000"/>
              </a:lnSpc>
              <a:spcBef>
                <a:spcPts val="600"/>
              </a:spcBef>
              <a:defRPr sz="18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object 3">
            <a:extLst>
              <a:ext uri="{FF2B5EF4-FFF2-40B4-BE49-F238E27FC236}">
                <a16:creationId xmlns:a16="http://schemas.microsoft.com/office/drawing/2014/main" id="{6CEA5E0C-2930-407C-8443-CB06853E723E}"/>
              </a:ext>
            </a:extLst>
          </p:cNvPr>
          <p:cNvSpPr/>
          <p:nvPr userDrawn="1"/>
        </p:nvSpPr>
        <p:spPr>
          <a:xfrm>
            <a:off x="1906385" y="6256658"/>
            <a:ext cx="10285615" cy="45719"/>
          </a:xfrm>
          <a:custGeom>
            <a:avLst/>
            <a:gdLst/>
            <a:ahLst/>
            <a:cxnLst/>
            <a:rect l="l" t="t" r="r" b="b"/>
            <a:pathLst>
              <a:path w="7725409">
                <a:moveTo>
                  <a:pt x="0" y="0"/>
                </a:moveTo>
                <a:lnTo>
                  <a:pt x="7725156" y="0"/>
                </a:lnTo>
              </a:path>
            </a:pathLst>
          </a:custGeom>
          <a:ln w="25908">
            <a:solidFill>
              <a:srgbClr val="57AC40"/>
            </a:solidFill>
          </a:ln>
        </p:spPr>
        <p:txBody>
          <a:bodyPr wrap="square" lIns="0" tIns="0" rIns="0" bIns="0" rtlCol="0"/>
          <a:lstStyle/>
          <a:p>
            <a:endParaRPr sz="1800" dirty="0"/>
          </a:p>
        </p:txBody>
      </p:sp>
      <p:pic>
        <p:nvPicPr>
          <p:cNvPr id="13" name="Picture 12">
            <a:extLst>
              <a:ext uri="{FF2B5EF4-FFF2-40B4-BE49-F238E27FC236}">
                <a16:creationId xmlns:a16="http://schemas.microsoft.com/office/drawing/2014/main" id="{ED67DC53-72A8-46A8-920D-BF4A8C1FDDBF}"/>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6749" y="5936615"/>
            <a:ext cx="1710748" cy="731520"/>
          </a:xfrm>
          <a:prstGeom prst="rect">
            <a:avLst/>
          </a:prstGeom>
        </p:spPr>
      </p:pic>
      <p:sp>
        <p:nvSpPr>
          <p:cNvPr id="14" name="Title 1">
            <a:extLst>
              <a:ext uri="{FF2B5EF4-FFF2-40B4-BE49-F238E27FC236}">
                <a16:creationId xmlns:a16="http://schemas.microsoft.com/office/drawing/2014/main" id="{3881DF7E-501B-4BCA-95FE-16FA92C066C4}"/>
              </a:ext>
            </a:extLst>
          </p:cNvPr>
          <p:cNvSpPr>
            <a:spLocks noGrp="1"/>
          </p:cNvSpPr>
          <p:nvPr>
            <p:ph type="title"/>
          </p:nvPr>
        </p:nvSpPr>
        <p:spPr>
          <a:xfrm>
            <a:off x="420190" y="320678"/>
            <a:ext cx="7742468" cy="1017672"/>
          </a:xfrm>
        </p:spPr>
        <p:txBody>
          <a:bodyPr>
            <a:normAutofit/>
          </a:bodyPr>
          <a:lstStyle>
            <a:lvl1pPr>
              <a:defRPr sz="4000" b="1" i="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8" name="Text Placeholder 14">
            <a:extLst>
              <a:ext uri="{FF2B5EF4-FFF2-40B4-BE49-F238E27FC236}">
                <a16:creationId xmlns:a16="http://schemas.microsoft.com/office/drawing/2014/main" id="{64889971-C6D0-48C5-8EB8-09A4DABBFEC7}"/>
              </a:ext>
            </a:extLst>
          </p:cNvPr>
          <p:cNvSpPr>
            <a:spLocks noGrp="1"/>
          </p:cNvSpPr>
          <p:nvPr>
            <p:ph type="body" sz="quarter" idx="10" hasCustomPrompt="1"/>
          </p:nvPr>
        </p:nvSpPr>
        <p:spPr>
          <a:xfrm>
            <a:off x="1906383" y="6385716"/>
            <a:ext cx="5918663" cy="303212"/>
          </a:xfrm>
        </p:spPr>
        <p:txBody>
          <a:bodyPr anchor="ctr">
            <a:noAutofit/>
          </a:bodyPr>
          <a:lstStyle>
            <a:lvl1pPr marL="0" indent="0">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CERT Basic Training Unit #: Unit Name</a:t>
            </a:r>
            <a:endParaRPr lang="en-US" dirty="0"/>
          </a:p>
        </p:txBody>
      </p:sp>
      <p:sp>
        <p:nvSpPr>
          <p:cNvPr id="19" name="Text Placeholder 14">
            <a:extLst>
              <a:ext uri="{FF2B5EF4-FFF2-40B4-BE49-F238E27FC236}">
                <a16:creationId xmlns:a16="http://schemas.microsoft.com/office/drawing/2014/main" id="{24B06ED1-1B06-44B7-8461-057F53E18818}"/>
              </a:ext>
            </a:extLst>
          </p:cNvPr>
          <p:cNvSpPr>
            <a:spLocks noGrp="1"/>
          </p:cNvSpPr>
          <p:nvPr>
            <p:ph type="body" sz="quarter" idx="11" hasCustomPrompt="1"/>
          </p:nvPr>
        </p:nvSpPr>
        <p:spPr>
          <a:xfrm>
            <a:off x="9376756" y="6385716"/>
            <a:ext cx="2405149" cy="303212"/>
          </a:xfrm>
        </p:spPr>
        <p:txBody>
          <a:bodyPr anchor="ctr">
            <a:noAutofit/>
          </a:bodyPr>
          <a:lstStyle>
            <a:lvl1pPr marL="0" indent="0" algn="r">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err="1">
                <a:latin typeface="Arial" panose="020B0604020202020204" pitchFamily="34" charset="0"/>
                <a:cs typeface="Arial" panose="020B0604020202020204" pitchFamily="34" charset="0"/>
              </a:rPr>
              <a:t>Pg</a:t>
            </a:r>
            <a:r>
              <a:rPr lang="en-US" dirty="0">
                <a:latin typeface="Arial" panose="020B0604020202020204" pitchFamily="34" charset="0"/>
                <a:cs typeface="Arial" panose="020B0604020202020204" pitchFamily="34" charset="0"/>
              </a:rPr>
              <a:t> #-Unit #</a:t>
            </a:r>
            <a:endParaRPr lang="en-US" dirty="0"/>
          </a:p>
        </p:txBody>
      </p:sp>
      <p:sp>
        <p:nvSpPr>
          <p:cNvPr id="10" name="Content Placeholder 3">
            <a:extLst>
              <a:ext uri="{FF2B5EF4-FFF2-40B4-BE49-F238E27FC236}">
                <a16:creationId xmlns:a16="http://schemas.microsoft.com/office/drawing/2014/main" id="{1F77CCBE-2056-4A6A-AADD-907E6B311EBC}"/>
              </a:ext>
            </a:extLst>
          </p:cNvPr>
          <p:cNvSpPr>
            <a:spLocks noGrp="1"/>
          </p:cNvSpPr>
          <p:nvPr>
            <p:ph sz="quarter" idx="12" hasCustomPrompt="1"/>
          </p:nvPr>
        </p:nvSpPr>
        <p:spPr>
          <a:xfrm>
            <a:off x="10385367" y="5881860"/>
            <a:ext cx="1363212" cy="355600"/>
          </a:xfrm>
          <a:ln>
            <a:solidFill>
              <a:srgbClr val="575757"/>
            </a:solidFill>
          </a:ln>
        </p:spPr>
        <p:txBody>
          <a:bodyPr anchor="ctr">
            <a:noAutofit/>
          </a:bodyPr>
          <a:lstStyle>
            <a:lvl1pPr marL="0" indent="0" algn="ctr">
              <a:buNone/>
              <a:defRPr sz="1400">
                <a:latin typeface="Arial" panose="020B0604020202020204" pitchFamily="34" charset="0"/>
                <a:cs typeface="Arial" panose="020B0604020202020204" pitchFamily="34" charset="0"/>
              </a:defRPr>
            </a:lvl1pPr>
          </a:lstStyle>
          <a:p>
            <a:pPr lvl="0"/>
            <a:r>
              <a:rPr lang="en-US" dirty="0"/>
              <a:t>PM-123</a:t>
            </a:r>
          </a:p>
        </p:txBody>
      </p:sp>
    </p:spTree>
    <p:extLst>
      <p:ext uri="{BB962C8B-B14F-4D97-AF65-F5344CB8AC3E}">
        <p14:creationId xmlns:p14="http://schemas.microsoft.com/office/powerpoint/2010/main" val="1522890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D5204B-6733-4854-8AB7-3BB10068C934}" type="datetimeFigureOut">
              <a:rPr lang="en-US" smtClean="0"/>
              <a:t>3/15/2023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9130C7-68FA-4BE3-9590-330AF45A335F}" type="slidenum">
              <a:rPr lang="en-US" smtClean="0"/>
              <a:t>‹#›</a:t>
            </a:fld>
            <a:endParaRPr lang="en-US"/>
          </a:p>
        </p:txBody>
      </p:sp>
    </p:spTree>
    <p:extLst>
      <p:ext uri="{BB962C8B-B14F-4D97-AF65-F5344CB8AC3E}">
        <p14:creationId xmlns:p14="http://schemas.microsoft.com/office/powerpoint/2010/main" val="213836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DD5204B-6733-4854-8AB7-3BB10068C934}" type="datetimeFigureOut">
              <a:rPr lang="en-US" smtClean="0"/>
              <a:t>3/15/2023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9130C7-68FA-4BE3-9590-330AF45A335F}" type="slidenum">
              <a:rPr lang="en-US" smtClean="0"/>
              <a:t>‹#›</a:t>
            </a:fld>
            <a:endParaRPr lang="en-US"/>
          </a:p>
        </p:txBody>
      </p:sp>
    </p:spTree>
    <p:extLst>
      <p:ext uri="{BB962C8B-B14F-4D97-AF65-F5344CB8AC3E}">
        <p14:creationId xmlns:p14="http://schemas.microsoft.com/office/powerpoint/2010/main" val="910434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DD5204B-6733-4854-8AB7-3BB10068C934}" type="datetimeFigureOut">
              <a:rPr lang="en-US" smtClean="0"/>
              <a:t>3/15/2023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9130C7-68FA-4BE3-9590-330AF45A335F}" type="slidenum">
              <a:rPr lang="en-US" smtClean="0"/>
              <a:t>‹#›</a:t>
            </a:fld>
            <a:endParaRPr lang="en-US"/>
          </a:p>
        </p:txBody>
      </p:sp>
    </p:spTree>
    <p:extLst>
      <p:ext uri="{BB962C8B-B14F-4D97-AF65-F5344CB8AC3E}">
        <p14:creationId xmlns:p14="http://schemas.microsoft.com/office/powerpoint/2010/main" val="3868925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DD5204B-6733-4854-8AB7-3BB10068C934}" type="datetimeFigureOut">
              <a:rPr lang="en-US" smtClean="0"/>
              <a:t>3/15/2023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9130C7-68FA-4BE3-9590-330AF45A335F}" type="slidenum">
              <a:rPr lang="en-US" smtClean="0"/>
              <a:t>‹#›</a:t>
            </a:fld>
            <a:endParaRPr lang="en-US"/>
          </a:p>
        </p:txBody>
      </p:sp>
    </p:spTree>
    <p:extLst>
      <p:ext uri="{BB962C8B-B14F-4D97-AF65-F5344CB8AC3E}">
        <p14:creationId xmlns:p14="http://schemas.microsoft.com/office/powerpoint/2010/main" val="39909751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DD5204B-6733-4854-8AB7-3BB10068C934}" type="datetimeFigureOut">
              <a:rPr lang="en-US" smtClean="0"/>
              <a:t>3/15/2023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9130C7-68FA-4BE3-9590-330AF45A335F}" type="slidenum">
              <a:rPr lang="en-US" smtClean="0"/>
              <a:t>‹#›</a:t>
            </a:fld>
            <a:endParaRPr lang="en-US"/>
          </a:p>
        </p:txBody>
      </p:sp>
    </p:spTree>
    <p:extLst>
      <p:ext uri="{BB962C8B-B14F-4D97-AF65-F5344CB8AC3E}">
        <p14:creationId xmlns:p14="http://schemas.microsoft.com/office/powerpoint/2010/main" val="14759942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D5204B-6733-4854-8AB7-3BB10068C934}" type="datetimeFigureOut">
              <a:rPr lang="en-US" smtClean="0"/>
              <a:t>3/15/2023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9130C7-68FA-4BE3-9590-330AF45A335F}" type="slidenum">
              <a:rPr lang="en-US" smtClean="0"/>
              <a:t>‹#›</a:t>
            </a:fld>
            <a:endParaRPr lang="en-US"/>
          </a:p>
        </p:txBody>
      </p:sp>
    </p:spTree>
    <p:extLst>
      <p:ext uri="{BB962C8B-B14F-4D97-AF65-F5344CB8AC3E}">
        <p14:creationId xmlns:p14="http://schemas.microsoft.com/office/powerpoint/2010/main" val="3025341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DD5204B-6733-4854-8AB7-3BB10068C934}" type="datetimeFigureOut">
              <a:rPr lang="en-US" smtClean="0"/>
              <a:t>3/15/2023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9130C7-68FA-4BE3-9590-330AF45A335F}" type="slidenum">
              <a:rPr lang="en-US" smtClean="0"/>
              <a:t>‹#›</a:t>
            </a:fld>
            <a:endParaRPr lang="en-US"/>
          </a:p>
        </p:txBody>
      </p:sp>
    </p:spTree>
    <p:extLst>
      <p:ext uri="{BB962C8B-B14F-4D97-AF65-F5344CB8AC3E}">
        <p14:creationId xmlns:p14="http://schemas.microsoft.com/office/powerpoint/2010/main" val="2207173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DD5204B-6733-4854-8AB7-3BB10068C934}" type="datetimeFigureOut">
              <a:rPr lang="en-US" smtClean="0"/>
              <a:t>3/15/2023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9130C7-68FA-4BE3-9590-330AF45A335F}" type="slidenum">
              <a:rPr lang="en-US" smtClean="0"/>
              <a:t>‹#›</a:t>
            </a:fld>
            <a:endParaRPr lang="en-US"/>
          </a:p>
        </p:txBody>
      </p:sp>
    </p:spTree>
    <p:extLst>
      <p:ext uri="{BB962C8B-B14F-4D97-AF65-F5344CB8AC3E}">
        <p14:creationId xmlns:p14="http://schemas.microsoft.com/office/powerpoint/2010/main" val="2086043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D5204B-6733-4854-8AB7-3BB10068C934}" type="datetimeFigureOut">
              <a:rPr lang="en-US" smtClean="0"/>
              <a:t>3/15/2023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9130C7-68FA-4BE3-9590-330AF45A335F}" type="slidenum">
              <a:rPr lang="en-US" smtClean="0"/>
              <a:t>‹#›</a:t>
            </a:fld>
            <a:endParaRPr lang="en-US"/>
          </a:p>
        </p:txBody>
      </p:sp>
    </p:spTree>
    <p:extLst>
      <p:ext uri="{BB962C8B-B14F-4D97-AF65-F5344CB8AC3E}">
        <p14:creationId xmlns:p14="http://schemas.microsoft.com/office/powerpoint/2010/main" val="14289367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hyperlink" Target="https://emilms.fema.gov/IS700b/curriculum/1.html" TargetMode="External"/><Relationship Id="rId2" Type="http://schemas.openxmlformats.org/officeDocument/2006/relationships/hyperlink" Target="https://emilms.fema.gov/IS100c/curriculum/1.html" TargetMode="External"/><Relationship Id="rId1" Type="http://schemas.openxmlformats.org/officeDocument/2006/relationships/slideLayout" Target="../slideLayouts/slideLayout15.xml"/><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49BCDE0-EEB2-47CE-A7FF-A63979B6F524}"/>
              </a:ext>
            </a:extLst>
          </p:cNvPr>
          <p:cNvSpPr>
            <a:spLocks noGrp="1"/>
          </p:cNvSpPr>
          <p:nvPr>
            <p:ph type="title" idx="4294967295"/>
          </p:nvPr>
        </p:nvSpPr>
        <p:spPr>
          <a:xfrm>
            <a:off x="2169050" y="2177502"/>
            <a:ext cx="7886700" cy="1325563"/>
          </a:xfrm>
        </p:spPr>
        <p:txBody>
          <a:bodyPr/>
          <a:lstStyle/>
          <a:p>
            <a:pPr algn="ctr">
              <a:spcBef>
                <a:spcPts val="1000"/>
              </a:spcBef>
            </a:pPr>
            <a:r>
              <a:rPr lang="en-US" sz="3400" b="1">
                <a:solidFill>
                  <a:prstClr val="black"/>
                </a:solidFill>
                <a:latin typeface="Arial" panose="020B0604020202020204" pitchFamily="34" charset="0"/>
                <a:ea typeface="+mn-ea"/>
                <a:cs typeface="Arial" panose="020B0604020202020204" pitchFamily="34" charset="0"/>
              </a:rPr>
              <a:t>CERT </a:t>
            </a:r>
            <a:r>
              <a:rPr lang="en-US" sz="3400" b="1" dirty="0">
                <a:solidFill>
                  <a:prstClr val="black"/>
                </a:solidFill>
                <a:latin typeface="Arial" panose="020B0604020202020204" pitchFamily="34" charset="0"/>
                <a:ea typeface="+mn-ea"/>
                <a:cs typeface="Arial" panose="020B0604020202020204" pitchFamily="34" charset="0"/>
              </a:rPr>
              <a:t>Organization</a:t>
            </a:r>
          </a:p>
        </p:txBody>
      </p:sp>
      <p:sp>
        <p:nvSpPr>
          <p:cNvPr id="3" name="Text Placeholder 2">
            <a:extLst>
              <a:ext uri="{FF2B5EF4-FFF2-40B4-BE49-F238E27FC236}">
                <a16:creationId xmlns:a16="http://schemas.microsoft.com/office/drawing/2014/main" id="{7DC33537-F60B-43DA-BF89-AB4B04C188A3}"/>
              </a:ext>
            </a:extLst>
          </p:cNvPr>
          <p:cNvSpPr>
            <a:spLocks noGrp="1"/>
          </p:cNvSpPr>
          <p:nvPr>
            <p:ph type="body" sz="quarter" idx="11"/>
          </p:nvPr>
        </p:nvSpPr>
        <p:spPr>
          <a:xfrm>
            <a:off x="1785668" y="1654567"/>
            <a:ext cx="10279618" cy="725488"/>
          </a:xfrm>
        </p:spPr>
        <p:txBody>
          <a:bodyPr>
            <a:noAutofit/>
          </a:bodyPr>
          <a:lstStyle/>
          <a:p>
            <a:pPr algn="l">
              <a:lnSpc>
                <a:spcPct val="100000"/>
              </a:lnSpc>
              <a:spcBef>
                <a:spcPts val="0"/>
              </a:spcBef>
            </a:pPr>
            <a:r>
              <a:rPr lang="en-US" sz="5000" dirty="0">
                <a:solidFill>
                  <a:srgbClr val="C00000"/>
                </a:solidFill>
              </a:rPr>
              <a:t>USC </a:t>
            </a:r>
            <a:r>
              <a:rPr lang="en-US" sz="5000" dirty="0">
                <a:solidFill>
                  <a:srgbClr val="FFFFFF"/>
                </a:solidFill>
              </a:rPr>
              <a:t>CERT Basic Training</a:t>
            </a:r>
            <a:endParaRPr lang="en-US" sz="5000" b="0" dirty="0">
              <a:solidFill>
                <a:prstClr val="black"/>
              </a:solidFill>
              <a:latin typeface="Calibri" panose="020F0502020204030204"/>
              <a:cs typeface="+mn-cs"/>
            </a:endParaRPr>
          </a:p>
        </p:txBody>
      </p:sp>
      <p:pic>
        <p:nvPicPr>
          <p:cNvPr id="2" name="Picture 1">
            <a:extLst>
              <a:ext uri="{FF2B5EF4-FFF2-40B4-BE49-F238E27FC236}">
                <a16:creationId xmlns:a16="http://schemas.microsoft.com/office/drawing/2014/main" id="{19AE85A5-E528-77B0-7A40-D5D60C39A2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91119" y="5533099"/>
            <a:ext cx="1680921" cy="1324901"/>
          </a:xfrm>
          <a:prstGeom prst="rect">
            <a:avLst/>
          </a:prstGeom>
        </p:spPr>
      </p:pic>
    </p:spTree>
    <p:extLst>
      <p:ext uri="{BB962C8B-B14F-4D97-AF65-F5344CB8AC3E}">
        <p14:creationId xmlns:p14="http://schemas.microsoft.com/office/powerpoint/2010/main" val="34983401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01D3978-2E1F-4BFD-AE08-55EF3644837A}"/>
              </a:ext>
            </a:extLst>
          </p:cNvPr>
          <p:cNvSpPr>
            <a:spLocks noGrp="1"/>
          </p:cNvSpPr>
          <p:nvPr>
            <p:ph type="title"/>
          </p:nvPr>
        </p:nvSpPr>
        <p:spPr/>
        <p:txBody>
          <a:bodyPr/>
          <a:lstStyle/>
          <a:p>
            <a:r>
              <a:rPr lang="en-US" dirty="0"/>
              <a:t>Dealing with the Media</a:t>
            </a:r>
          </a:p>
        </p:txBody>
      </p:sp>
      <p:sp>
        <p:nvSpPr>
          <p:cNvPr id="2" name="Content Placeholder 1">
            <a:extLst>
              <a:ext uri="{FF2B5EF4-FFF2-40B4-BE49-F238E27FC236}">
                <a16:creationId xmlns:a16="http://schemas.microsoft.com/office/drawing/2014/main" id="{673977C2-0BF6-4CA3-A829-31483E90F0C4}"/>
              </a:ext>
            </a:extLst>
          </p:cNvPr>
          <p:cNvSpPr>
            <a:spLocks noGrp="1"/>
          </p:cNvSpPr>
          <p:nvPr>
            <p:ph idx="1"/>
          </p:nvPr>
        </p:nvSpPr>
        <p:spPr>
          <a:xfrm>
            <a:off x="420189" y="1521230"/>
            <a:ext cx="7071992" cy="4781145"/>
          </a:xfrm>
        </p:spPr>
        <p:txBody>
          <a:bodyPr/>
          <a:lstStyle/>
          <a:p>
            <a:r>
              <a:rPr lang="en-US" dirty="0"/>
              <a:t>Refer media inquiries to DPS Incident Commander</a:t>
            </a:r>
          </a:p>
          <a:p>
            <a:r>
              <a:rPr lang="en-US" dirty="0"/>
              <a:t>Do not let media inhibit CERT goals </a:t>
            </a:r>
          </a:p>
          <a:p>
            <a:r>
              <a:rPr lang="en-US" dirty="0"/>
              <a:t>Be careful about information released </a:t>
            </a:r>
          </a:p>
        </p:txBody>
      </p:sp>
      <p:pic>
        <p:nvPicPr>
          <p:cNvPr id="4" name="Content Placeholder 10" descr="Photo: CERT Incident Commander/Team Leader talks to members of the media.">
            <a:extLst>
              <a:ext uri="{FF2B5EF4-FFF2-40B4-BE49-F238E27FC236}">
                <a16:creationId xmlns:a16="http://schemas.microsoft.com/office/drawing/2014/main" id="{160AA14D-F5C5-BD59-BE61-31EA4F456D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15723" y="2252116"/>
            <a:ext cx="4256088" cy="3319371"/>
          </a:xfrm>
          <a:prstGeom prst="rect">
            <a:avLst/>
          </a:prstGeom>
        </p:spPr>
      </p:pic>
    </p:spTree>
    <p:extLst>
      <p:ext uri="{BB962C8B-B14F-4D97-AF65-F5344CB8AC3E}">
        <p14:creationId xmlns:p14="http://schemas.microsoft.com/office/powerpoint/2010/main" val="25685346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3C332B5-EF78-428B-8296-1F3FCB293C7A}"/>
              </a:ext>
            </a:extLst>
          </p:cNvPr>
          <p:cNvSpPr>
            <a:spLocks noGrp="1"/>
          </p:cNvSpPr>
          <p:nvPr>
            <p:ph type="title"/>
          </p:nvPr>
        </p:nvSpPr>
        <p:spPr/>
        <p:txBody>
          <a:bodyPr/>
          <a:lstStyle/>
          <a:p>
            <a:r>
              <a:rPr lang="en-US" dirty="0"/>
              <a:t>NIMS Implementation</a:t>
            </a:r>
          </a:p>
        </p:txBody>
      </p:sp>
      <p:sp>
        <p:nvSpPr>
          <p:cNvPr id="2" name="Content Placeholder 1">
            <a:extLst>
              <a:ext uri="{FF2B5EF4-FFF2-40B4-BE49-F238E27FC236}">
                <a16:creationId xmlns:a16="http://schemas.microsoft.com/office/drawing/2014/main" id="{994C667B-3C13-4152-B796-390D65823DF3}"/>
              </a:ext>
            </a:extLst>
          </p:cNvPr>
          <p:cNvSpPr>
            <a:spLocks noGrp="1"/>
          </p:cNvSpPr>
          <p:nvPr>
            <p:ph idx="1"/>
          </p:nvPr>
        </p:nvSpPr>
        <p:spPr>
          <a:xfrm>
            <a:off x="1839142" y="1526840"/>
            <a:ext cx="4995412" cy="4758287"/>
          </a:xfrm>
        </p:spPr>
        <p:txBody>
          <a:bodyPr/>
          <a:lstStyle/>
          <a:p>
            <a:r>
              <a:rPr lang="en-US" dirty="0"/>
              <a:t>Ability to work together</a:t>
            </a:r>
          </a:p>
          <a:p>
            <a:r>
              <a:rPr lang="en-US" dirty="0"/>
              <a:t>IS-100: Introduction to ICS</a:t>
            </a:r>
          </a:p>
          <a:p>
            <a:pPr lvl="1"/>
            <a:r>
              <a:rPr lang="en-US" dirty="0">
                <a:hlinkClick r:id="rId2"/>
              </a:rPr>
              <a:t>https://emilms.fema.gov/IS100c/curriculum/1.html</a:t>
            </a:r>
            <a:endParaRPr lang="en-US" dirty="0"/>
          </a:p>
          <a:p>
            <a:r>
              <a:rPr lang="en-US" dirty="0"/>
              <a:t>IS-700: Introduction to NIMS</a:t>
            </a:r>
          </a:p>
          <a:p>
            <a:pPr lvl="1"/>
            <a:r>
              <a:rPr lang="en-US" dirty="0">
                <a:hlinkClick r:id="rId3"/>
              </a:rPr>
              <a:t>https://emilms.fema.gov/IS700b/curriculum/1.html</a:t>
            </a:r>
            <a:r>
              <a:rPr lang="en-US" dirty="0"/>
              <a:t> </a:t>
            </a:r>
          </a:p>
        </p:txBody>
      </p:sp>
      <p:pic>
        <p:nvPicPr>
          <p:cNvPr id="12" name="Content Placeholder 7" descr="Example screenshot of a FEMA training course webpage.">
            <a:extLst>
              <a:ext uri="{FF2B5EF4-FFF2-40B4-BE49-F238E27FC236}">
                <a16:creationId xmlns:a16="http://schemas.microsoft.com/office/drawing/2014/main" id="{A3D6C1AB-5C8B-48EF-8A1A-4C4D381AC2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6079" y="2339525"/>
            <a:ext cx="3154351" cy="2178951"/>
          </a:xfrm>
          <a:prstGeom prst="rect">
            <a:avLst/>
          </a:prstGeom>
        </p:spPr>
      </p:pic>
    </p:spTree>
    <p:extLst>
      <p:ext uri="{BB962C8B-B14F-4D97-AF65-F5344CB8AC3E}">
        <p14:creationId xmlns:p14="http://schemas.microsoft.com/office/powerpoint/2010/main" val="41661008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B2751F5-175D-4293-AD34-633F3EAAB9DF}"/>
              </a:ext>
            </a:extLst>
          </p:cNvPr>
          <p:cNvSpPr>
            <a:spLocks noGrp="1"/>
          </p:cNvSpPr>
          <p:nvPr>
            <p:ph type="title"/>
          </p:nvPr>
        </p:nvSpPr>
        <p:spPr/>
        <p:txBody>
          <a:bodyPr/>
          <a:lstStyle/>
          <a:p>
            <a:r>
              <a:rPr lang="en-US" dirty="0"/>
              <a:t>CERT Mobilization</a:t>
            </a:r>
          </a:p>
        </p:txBody>
      </p:sp>
      <p:sp>
        <p:nvSpPr>
          <p:cNvPr id="2" name="Content Placeholder 1">
            <a:extLst>
              <a:ext uri="{FF2B5EF4-FFF2-40B4-BE49-F238E27FC236}">
                <a16:creationId xmlns:a16="http://schemas.microsoft.com/office/drawing/2014/main" id="{F1018F34-508A-494F-B224-7185624DA40C}"/>
              </a:ext>
            </a:extLst>
          </p:cNvPr>
          <p:cNvSpPr>
            <a:spLocks noGrp="1"/>
          </p:cNvSpPr>
          <p:nvPr>
            <p:ph idx="1"/>
          </p:nvPr>
        </p:nvSpPr>
        <p:spPr/>
        <p:txBody>
          <a:bodyPr/>
          <a:lstStyle/>
          <a:p>
            <a:r>
              <a:rPr lang="en-US" dirty="0"/>
              <a:t>CERTs take care of themselves, their families, their homes, their neighbors </a:t>
            </a:r>
          </a:p>
          <a:p>
            <a:r>
              <a:rPr lang="en-US" dirty="0"/>
              <a:t>CERT will receive a </a:t>
            </a:r>
            <a:r>
              <a:rPr lang="en-US" dirty="0" err="1"/>
              <a:t>TrojansAlert</a:t>
            </a:r>
            <a:r>
              <a:rPr lang="en-US" dirty="0"/>
              <a:t> Callout </a:t>
            </a:r>
          </a:p>
          <a:p>
            <a:r>
              <a:rPr lang="en-US" dirty="0"/>
              <a:t>Report to predesignated staging area:</a:t>
            </a:r>
          </a:p>
          <a:p>
            <a:pPr lvl="1"/>
            <a:r>
              <a:rPr lang="en-US" dirty="0"/>
              <a:t>UPC: Pardee Plaza (Trousdale &amp; Exposition)</a:t>
            </a:r>
          </a:p>
          <a:p>
            <a:pPr lvl="1"/>
            <a:r>
              <a:rPr lang="en-US" dirty="0"/>
              <a:t>HSC: CHP Parking Lot </a:t>
            </a:r>
          </a:p>
          <a:p>
            <a:r>
              <a:rPr lang="en-US" dirty="0"/>
              <a:t>TL is established, organizes the group </a:t>
            </a:r>
          </a:p>
          <a:p>
            <a:r>
              <a:rPr lang="en-US" dirty="0"/>
              <a:t>TL prioritizes actions (with DPS)</a:t>
            </a:r>
          </a:p>
          <a:p>
            <a:r>
              <a:rPr lang="en-US" dirty="0"/>
              <a:t>Organization is flexible and evolves based on new information </a:t>
            </a:r>
          </a:p>
          <a:p>
            <a:endParaRPr lang="en-US" dirty="0"/>
          </a:p>
        </p:txBody>
      </p:sp>
    </p:spTree>
    <p:extLst>
      <p:ext uri="{BB962C8B-B14F-4D97-AF65-F5344CB8AC3E}">
        <p14:creationId xmlns:p14="http://schemas.microsoft.com/office/powerpoint/2010/main" val="3012097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B0595C2-96F2-4C38-A64F-6ED8072F961C}"/>
              </a:ext>
            </a:extLst>
          </p:cNvPr>
          <p:cNvSpPr>
            <a:spLocks noGrp="1"/>
          </p:cNvSpPr>
          <p:nvPr>
            <p:ph type="title"/>
          </p:nvPr>
        </p:nvSpPr>
        <p:spPr/>
        <p:txBody>
          <a:bodyPr/>
          <a:lstStyle/>
          <a:p>
            <a:r>
              <a:rPr lang="en-US" dirty="0"/>
              <a:t>On-Scene Size-up</a:t>
            </a:r>
          </a:p>
        </p:txBody>
      </p:sp>
      <p:sp>
        <p:nvSpPr>
          <p:cNvPr id="2" name="Content Placeholder 1">
            <a:extLst>
              <a:ext uri="{FF2B5EF4-FFF2-40B4-BE49-F238E27FC236}">
                <a16:creationId xmlns:a16="http://schemas.microsoft.com/office/drawing/2014/main" id="{83DB08CB-90CA-454D-8136-37BF808C1227}"/>
              </a:ext>
            </a:extLst>
          </p:cNvPr>
          <p:cNvSpPr>
            <a:spLocks noGrp="1"/>
          </p:cNvSpPr>
          <p:nvPr>
            <p:ph idx="1"/>
          </p:nvPr>
        </p:nvSpPr>
        <p:spPr>
          <a:xfrm>
            <a:off x="1839143" y="1521230"/>
            <a:ext cx="8230981" cy="4360631"/>
          </a:xfrm>
        </p:spPr>
        <p:txBody>
          <a:bodyPr>
            <a:normAutofit fontScale="92500" lnSpcReduction="10000"/>
          </a:bodyPr>
          <a:lstStyle/>
          <a:p>
            <a:pPr>
              <a:spcBef>
                <a:spcPts val="800"/>
              </a:spcBef>
            </a:pPr>
            <a:r>
              <a:rPr lang="en-US" dirty="0"/>
              <a:t>Gather Facts</a:t>
            </a:r>
          </a:p>
          <a:p>
            <a:pPr>
              <a:spcBef>
                <a:spcPts val="800"/>
              </a:spcBef>
            </a:pPr>
            <a:r>
              <a:rPr lang="en-US" dirty="0"/>
              <a:t>Assess and Communicate Damage</a:t>
            </a:r>
          </a:p>
          <a:p>
            <a:pPr>
              <a:spcBef>
                <a:spcPts val="800"/>
              </a:spcBef>
            </a:pPr>
            <a:r>
              <a:rPr lang="en-US" dirty="0"/>
              <a:t>Consider Probabilities</a:t>
            </a:r>
          </a:p>
          <a:p>
            <a:pPr>
              <a:spcBef>
                <a:spcPts val="800"/>
              </a:spcBef>
            </a:pPr>
            <a:r>
              <a:rPr lang="en-US" dirty="0"/>
              <a:t>Assess Your Own Situation</a:t>
            </a:r>
          </a:p>
          <a:p>
            <a:pPr>
              <a:spcBef>
                <a:spcPts val="800"/>
              </a:spcBef>
            </a:pPr>
            <a:r>
              <a:rPr lang="en-US" dirty="0"/>
              <a:t>Establish Priorities</a:t>
            </a:r>
          </a:p>
          <a:p>
            <a:pPr>
              <a:spcBef>
                <a:spcPts val="800"/>
              </a:spcBef>
            </a:pPr>
            <a:r>
              <a:rPr lang="en-US" dirty="0"/>
              <a:t>Make Decisions</a:t>
            </a:r>
          </a:p>
          <a:p>
            <a:pPr>
              <a:spcBef>
                <a:spcPts val="800"/>
              </a:spcBef>
            </a:pPr>
            <a:r>
              <a:rPr lang="en-US" dirty="0"/>
              <a:t>Develop Plan of Action</a:t>
            </a:r>
          </a:p>
          <a:p>
            <a:pPr>
              <a:spcBef>
                <a:spcPts val="800"/>
              </a:spcBef>
            </a:pPr>
            <a:r>
              <a:rPr lang="en-US" dirty="0"/>
              <a:t>Take Action</a:t>
            </a:r>
          </a:p>
          <a:p>
            <a:pPr>
              <a:spcBef>
                <a:spcPts val="800"/>
              </a:spcBef>
            </a:pPr>
            <a:r>
              <a:rPr lang="en-US" dirty="0"/>
              <a:t>Evaluate Progress</a:t>
            </a:r>
          </a:p>
        </p:txBody>
      </p:sp>
    </p:spTree>
    <p:extLst>
      <p:ext uri="{BB962C8B-B14F-4D97-AF65-F5344CB8AC3E}">
        <p14:creationId xmlns:p14="http://schemas.microsoft.com/office/powerpoint/2010/main" val="431420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2C910BE-1009-4C03-B19A-EBDFB0D203BA}"/>
              </a:ext>
            </a:extLst>
          </p:cNvPr>
          <p:cNvSpPr>
            <a:spLocks noGrp="1"/>
          </p:cNvSpPr>
          <p:nvPr>
            <p:ph type="title"/>
          </p:nvPr>
        </p:nvSpPr>
        <p:spPr/>
        <p:txBody>
          <a:bodyPr/>
          <a:lstStyle/>
          <a:p>
            <a:r>
              <a:rPr lang="en-US" dirty="0"/>
              <a:t>Documentation</a:t>
            </a:r>
          </a:p>
        </p:txBody>
      </p:sp>
      <p:sp>
        <p:nvSpPr>
          <p:cNvPr id="2" name="Content Placeholder 1">
            <a:extLst>
              <a:ext uri="{FF2B5EF4-FFF2-40B4-BE49-F238E27FC236}">
                <a16:creationId xmlns:a16="http://schemas.microsoft.com/office/drawing/2014/main" id="{33A7213B-A70F-4DD9-A3AF-8B527013C865}"/>
              </a:ext>
            </a:extLst>
          </p:cNvPr>
          <p:cNvSpPr>
            <a:spLocks noGrp="1"/>
          </p:cNvSpPr>
          <p:nvPr>
            <p:ph idx="1"/>
          </p:nvPr>
        </p:nvSpPr>
        <p:spPr/>
        <p:txBody>
          <a:bodyPr/>
          <a:lstStyle/>
          <a:p>
            <a:r>
              <a:rPr lang="en-US" dirty="0"/>
              <a:t>Command Post</a:t>
            </a:r>
          </a:p>
          <a:p>
            <a:pPr lvl="1"/>
            <a:r>
              <a:rPr lang="en-US" dirty="0"/>
              <a:t>Documents situation status </a:t>
            </a:r>
          </a:p>
          <a:p>
            <a:pPr lvl="2"/>
            <a:r>
              <a:rPr lang="en-US" dirty="0"/>
              <a:t>Sign in/out</a:t>
            </a:r>
          </a:p>
          <a:p>
            <a:pPr lvl="2"/>
            <a:r>
              <a:rPr lang="en-US" dirty="0"/>
              <a:t>Incident locations</a:t>
            </a:r>
          </a:p>
          <a:p>
            <a:pPr lvl="2"/>
            <a:r>
              <a:rPr lang="en-US" dirty="0"/>
              <a:t>Access routes</a:t>
            </a:r>
          </a:p>
          <a:p>
            <a:pPr lvl="2"/>
            <a:r>
              <a:rPr lang="en-US" dirty="0"/>
              <a:t>Identified hazards</a:t>
            </a:r>
          </a:p>
          <a:p>
            <a:pPr lvl="2"/>
            <a:r>
              <a:rPr lang="en-US" dirty="0"/>
              <a:t>Support locations</a:t>
            </a:r>
          </a:p>
          <a:p>
            <a:r>
              <a:rPr lang="en-US" dirty="0"/>
              <a:t>Section Chiefs</a:t>
            </a:r>
          </a:p>
          <a:p>
            <a:pPr lvl="1"/>
            <a:r>
              <a:rPr lang="en-US" dirty="0"/>
              <a:t>Provide Command Post with information </a:t>
            </a:r>
          </a:p>
          <a:p>
            <a:endParaRPr lang="en-US" dirty="0"/>
          </a:p>
          <a:p>
            <a:pPr lvl="1"/>
            <a:endParaRPr lang="en-US" dirty="0"/>
          </a:p>
          <a:p>
            <a:endParaRPr lang="en-US" dirty="0"/>
          </a:p>
        </p:txBody>
      </p:sp>
      <p:pic>
        <p:nvPicPr>
          <p:cNvPr id="13" name="Content Placeholder 6" descr="Close up photo of a notepad and pencil with the text &quot;Write it down!&quot;">
            <a:extLst>
              <a:ext uri="{FF2B5EF4-FFF2-40B4-BE49-F238E27FC236}">
                <a16:creationId xmlns:a16="http://schemas.microsoft.com/office/drawing/2014/main" id="{5F2BE13B-F988-44D2-B6F2-4FF4C0A29F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7636" y="2230878"/>
            <a:ext cx="4960001" cy="3360298"/>
          </a:xfrm>
          <a:prstGeom prst="rect">
            <a:avLst/>
          </a:prstGeom>
        </p:spPr>
      </p:pic>
    </p:spTree>
    <p:extLst>
      <p:ext uri="{BB962C8B-B14F-4D97-AF65-F5344CB8AC3E}">
        <p14:creationId xmlns:p14="http://schemas.microsoft.com/office/powerpoint/2010/main" val="4798608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B933D17-D489-4402-A805-62630D5ECE28}"/>
              </a:ext>
            </a:extLst>
          </p:cNvPr>
          <p:cNvSpPr>
            <a:spLocks noGrp="1"/>
          </p:cNvSpPr>
          <p:nvPr>
            <p:ph type="title"/>
          </p:nvPr>
        </p:nvSpPr>
        <p:spPr/>
        <p:txBody>
          <a:bodyPr/>
          <a:lstStyle/>
          <a:p>
            <a:r>
              <a:rPr lang="en-US" dirty="0"/>
              <a:t>Assignments</a:t>
            </a:r>
            <a:r>
              <a:rPr lang="en-US" b="0" i="0" dirty="0"/>
              <a:t> </a:t>
            </a:r>
            <a:r>
              <a:rPr lang="en-US" sz="800" dirty="0">
                <a:solidFill>
                  <a:srgbClr val="448431"/>
                </a:solidFill>
              </a:rPr>
              <a:t> 5)</a:t>
            </a:r>
            <a:endParaRPr lang="en-US" dirty="0">
              <a:solidFill>
                <a:srgbClr val="448431"/>
              </a:solidFill>
            </a:endParaRPr>
          </a:p>
        </p:txBody>
      </p:sp>
      <p:pic>
        <p:nvPicPr>
          <p:cNvPr id="8" name="Picture 7" descr="A depiction of how a CERT would use standard documents within the context of an event. The CERT Team Leader at the Command Post assembles teams and makes assignments based on the damage assessment information. This person keeps the CERT Assignment Tracking Log, which is an important tool for recording the activities of the functional teams and overall situation status. ">
            <a:extLst>
              <a:ext uri="{FF2B5EF4-FFF2-40B4-BE49-F238E27FC236}">
                <a16:creationId xmlns:a16="http://schemas.microsoft.com/office/drawing/2014/main" id="{EE20729C-2B8D-42D3-B14C-86EF332542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5936" y="1625014"/>
            <a:ext cx="8080131" cy="4245661"/>
          </a:xfrm>
          <a:prstGeom prst="rect">
            <a:avLst/>
          </a:prstGeom>
        </p:spPr>
      </p:pic>
    </p:spTree>
    <p:extLst>
      <p:ext uri="{BB962C8B-B14F-4D97-AF65-F5344CB8AC3E}">
        <p14:creationId xmlns:p14="http://schemas.microsoft.com/office/powerpoint/2010/main" val="26292055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3C9FC7-07AB-4B1A-B2B2-2BA7881C3478}"/>
              </a:ext>
            </a:extLst>
          </p:cNvPr>
          <p:cNvSpPr>
            <a:spLocks noGrp="1"/>
          </p:cNvSpPr>
          <p:nvPr>
            <p:ph type="title"/>
          </p:nvPr>
        </p:nvSpPr>
        <p:spPr/>
        <p:txBody>
          <a:bodyPr>
            <a:normAutofit/>
          </a:bodyPr>
          <a:lstStyle/>
          <a:p>
            <a:r>
              <a:rPr lang="en-US" dirty="0"/>
              <a:t>Assignments </a:t>
            </a:r>
            <a:r>
              <a:rPr lang="en-US" sz="800" dirty="0">
                <a:solidFill>
                  <a:srgbClr val="448431"/>
                </a:solidFill>
              </a:rPr>
              <a:t>5)</a:t>
            </a:r>
            <a:endParaRPr lang="en-US" dirty="0">
              <a:solidFill>
                <a:srgbClr val="448431"/>
              </a:solidFill>
            </a:endParaRPr>
          </a:p>
        </p:txBody>
      </p:sp>
      <p:pic>
        <p:nvPicPr>
          <p:cNvPr id="7" name="Picture 6" descr="The Communications Log is used to log incoming and outgoing transmissions. The log is typically kept by the radio operator. The Equipment Inventory is kept in the area or vehicle in which equipment is stored. It is used to check out and check in CERT-managed equipment.">
            <a:extLst>
              <a:ext uri="{FF2B5EF4-FFF2-40B4-BE49-F238E27FC236}">
                <a16:creationId xmlns:a16="http://schemas.microsoft.com/office/drawing/2014/main" id="{5DE74BB1-C158-4BC2-A678-1B2E382990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9242" y="1581544"/>
            <a:ext cx="8313519" cy="4306121"/>
          </a:xfrm>
          <a:prstGeom prst="rect">
            <a:avLst/>
          </a:prstGeom>
        </p:spPr>
      </p:pic>
    </p:spTree>
    <p:extLst>
      <p:ext uri="{BB962C8B-B14F-4D97-AF65-F5344CB8AC3E}">
        <p14:creationId xmlns:p14="http://schemas.microsoft.com/office/powerpoint/2010/main" val="2151007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BB42A69-CB18-4518-AF52-DC53147F7803}"/>
              </a:ext>
            </a:extLst>
          </p:cNvPr>
          <p:cNvSpPr>
            <a:spLocks noGrp="1"/>
          </p:cNvSpPr>
          <p:nvPr>
            <p:ph type="title"/>
          </p:nvPr>
        </p:nvSpPr>
        <p:spPr/>
        <p:txBody>
          <a:bodyPr>
            <a:normAutofit/>
          </a:bodyPr>
          <a:lstStyle/>
          <a:p>
            <a:r>
              <a:rPr lang="en-US" dirty="0"/>
              <a:t>Personal Protective Equipment</a:t>
            </a:r>
          </a:p>
        </p:txBody>
      </p:sp>
      <p:sp>
        <p:nvSpPr>
          <p:cNvPr id="2" name="Content Placeholder 1">
            <a:extLst>
              <a:ext uri="{FF2B5EF4-FFF2-40B4-BE49-F238E27FC236}">
                <a16:creationId xmlns:a16="http://schemas.microsoft.com/office/drawing/2014/main" id="{BB50CD7F-CC89-4CE8-94FB-2552A23B0ABA}"/>
              </a:ext>
            </a:extLst>
          </p:cNvPr>
          <p:cNvSpPr>
            <a:spLocks noGrp="1"/>
          </p:cNvSpPr>
          <p:nvPr>
            <p:ph idx="1"/>
          </p:nvPr>
        </p:nvSpPr>
        <p:spPr/>
        <p:txBody>
          <a:bodyPr>
            <a:normAutofit/>
          </a:bodyPr>
          <a:lstStyle/>
          <a:p>
            <a:r>
              <a:rPr lang="en-US" dirty="0"/>
              <a:t>Helmet/Head lamp</a:t>
            </a:r>
          </a:p>
          <a:p>
            <a:r>
              <a:rPr lang="en-US" dirty="0"/>
              <a:t>Goggles</a:t>
            </a:r>
          </a:p>
          <a:p>
            <a:r>
              <a:rPr lang="en-US" dirty="0"/>
              <a:t>N95 Mask</a:t>
            </a:r>
          </a:p>
          <a:p>
            <a:r>
              <a:rPr lang="en-US" dirty="0"/>
              <a:t>Gloves (work and non-latex)</a:t>
            </a:r>
          </a:p>
          <a:p>
            <a:r>
              <a:rPr lang="en-US" dirty="0"/>
              <a:t>Flashlight</a:t>
            </a:r>
          </a:p>
          <a:p>
            <a:r>
              <a:rPr lang="en-US" dirty="0"/>
              <a:t>Knee pads</a:t>
            </a:r>
          </a:p>
          <a:p>
            <a:r>
              <a:rPr lang="en-US" dirty="0"/>
              <a:t>First Aid Supplies</a:t>
            </a:r>
          </a:p>
          <a:p>
            <a:r>
              <a:rPr lang="en-US" dirty="0"/>
              <a:t>Triage tags</a:t>
            </a:r>
          </a:p>
          <a:p>
            <a:r>
              <a:rPr lang="en-US" dirty="0"/>
              <a:t>Sturdy shoes or work boots</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01394" y="1891280"/>
            <a:ext cx="5220336" cy="3899140"/>
          </a:xfrm>
          <a:prstGeom prst="rect">
            <a:avLst/>
          </a:prstGeom>
        </p:spPr>
      </p:pic>
    </p:spTree>
    <p:extLst>
      <p:ext uri="{BB962C8B-B14F-4D97-AF65-F5344CB8AC3E}">
        <p14:creationId xmlns:p14="http://schemas.microsoft.com/office/powerpoint/2010/main" val="8130849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FD69E6-C802-4844-920E-D24489B2A3BD}"/>
              </a:ext>
            </a:extLst>
          </p:cNvPr>
          <p:cNvSpPr>
            <a:spLocks noGrp="1"/>
          </p:cNvSpPr>
          <p:nvPr>
            <p:ph type="title"/>
          </p:nvPr>
        </p:nvSpPr>
        <p:spPr/>
        <p:txBody>
          <a:bodyPr>
            <a:normAutofit/>
          </a:bodyPr>
          <a:lstStyle/>
          <a:p>
            <a:r>
              <a:rPr lang="en-US" b="0" i="0" dirty="0"/>
              <a:t>Know Your Role</a:t>
            </a:r>
          </a:p>
        </p:txBody>
      </p:sp>
      <p:sp>
        <p:nvSpPr>
          <p:cNvPr id="15" name="Content Placeholder 1">
            <a:extLst>
              <a:ext uri="{FF2B5EF4-FFF2-40B4-BE49-F238E27FC236}">
                <a16:creationId xmlns:a16="http://schemas.microsoft.com/office/drawing/2014/main" id="{EE98E5CD-C879-423A-B30C-B178CCB51D4B}"/>
              </a:ext>
            </a:extLst>
          </p:cNvPr>
          <p:cNvSpPr>
            <a:spLocks noGrp="1"/>
          </p:cNvSpPr>
          <p:nvPr>
            <p:ph idx="1"/>
          </p:nvPr>
        </p:nvSpPr>
        <p:spPr>
          <a:xfrm>
            <a:off x="1839143" y="1521230"/>
            <a:ext cx="8230981" cy="4360631"/>
          </a:xfrm>
        </p:spPr>
        <p:txBody>
          <a:bodyPr>
            <a:normAutofit/>
          </a:bodyPr>
          <a:lstStyle/>
          <a:p>
            <a:pPr>
              <a:spcBef>
                <a:spcPts val="800"/>
              </a:spcBef>
            </a:pPr>
            <a:r>
              <a:rPr lang="en-US" dirty="0"/>
              <a:t>Be confident in your role</a:t>
            </a:r>
          </a:p>
          <a:p>
            <a:pPr>
              <a:spcBef>
                <a:spcPts val="800"/>
              </a:spcBef>
            </a:pPr>
            <a:r>
              <a:rPr lang="en-US" dirty="0"/>
              <a:t>If you are not comfortable with your role talk to the Team Leader and get reassigned!</a:t>
            </a:r>
          </a:p>
          <a:p>
            <a:pPr>
              <a:spcBef>
                <a:spcPts val="800"/>
              </a:spcBef>
            </a:pPr>
            <a:r>
              <a:rPr lang="en-US" dirty="0">
                <a:solidFill>
                  <a:srgbClr val="C00000"/>
                </a:solidFill>
              </a:rPr>
              <a:t>Safety first</a:t>
            </a:r>
          </a:p>
        </p:txBody>
      </p:sp>
    </p:spTree>
    <p:extLst>
      <p:ext uri="{BB962C8B-B14F-4D97-AF65-F5344CB8AC3E}">
        <p14:creationId xmlns:p14="http://schemas.microsoft.com/office/powerpoint/2010/main" val="39332457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B17F67E-1C8C-4BFD-A455-45B89A257958}"/>
              </a:ext>
            </a:extLst>
          </p:cNvPr>
          <p:cNvSpPr>
            <a:spLocks noGrp="1"/>
          </p:cNvSpPr>
          <p:nvPr>
            <p:ph type="title"/>
          </p:nvPr>
        </p:nvSpPr>
        <p:spPr/>
        <p:txBody>
          <a:bodyPr/>
          <a:lstStyle/>
          <a:p>
            <a:r>
              <a:rPr lang="en-US" dirty="0"/>
              <a:t>Setting the Stage</a:t>
            </a:r>
          </a:p>
        </p:txBody>
      </p:sp>
      <p:sp>
        <p:nvSpPr>
          <p:cNvPr id="6" name="Content Placeholder 5">
            <a:extLst>
              <a:ext uri="{FF2B5EF4-FFF2-40B4-BE49-F238E27FC236}">
                <a16:creationId xmlns:a16="http://schemas.microsoft.com/office/drawing/2014/main" id="{895680F1-BE8F-4BCA-89BD-0CEBE99F0763}"/>
              </a:ext>
            </a:extLst>
          </p:cNvPr>
          <p:cNvSpPr>
            <a:spLocks noGrp="1"/>
          </p:cNvSpPr>
          <p:nvPr>
            <p:ph idx="1"/>
          </p:nvPr>
        </p:nvSpPr>
        <p:spPr/>
        <p:txBody>
          <a:bodyPr/>
          <a:lstStyle/>
          <a:p>
            <a:r>
              <a:rPr lang="en-US" dirty="0"/>
              <a:t>CERTs are able to:</a:t>
            </a:r>
          </a:p>
          <a:p>
            <a:pPr lvl="1"/>
            <a:r>
              <a:rPr lang="en-US" dirty="0"/>
              <a:t>Assist emergency services personnel when requested in accordance with standard operating procedures (SOPs) developed by the sponsoring agency and by area of training </a:t>
            </a:r>
          </a:p>
          <a:p>
            <a:pPr lvl="1"/>
            <a:r>
              <a:rPr lang="en-US" dirty="0"/>
              <a:t>Assume some of the same functions as emergency services personnel following a disaster </a:t>
            </a:r>
          </a:p>
          <a:p>
            <a:pPr lvl="1"/>
            <a:r>
              <a:rPr lang="en-US" dirty="0"/>
              <a:t>Prepare families and communities prior to emergencies and assist neighbors during an emergency when first responders are not immediately available </a:t>
            </a:r>
          </a:p>
        </p:txBody>
      </p:sp>
    </p:spTree>
    <p:extLst>
      <p:ext uri="{BB962C8B-B14F-4D97-AF65-F5344CB8AC3E}">
        <p14:creationId xmlns:p14="http://schemas.microsoft.com/office/powerpoint/2010/main" val="2081389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B17F67E-1C8C-4BFD-A455-45B89A257958}"/>
              </a:ext>
            </a:extLst>
          </p:cNvPr>
          <p:cNvSpPr>
            <a:spLocks noGrp="1"/>
          </p:cNvSpPr>
          <p:nvPr>
            <p:ph type="title"/>
          </p:nvPr>
        </p:nvSpPr>
        <p:spPr/>
        <p:txBody>
          <a:bodyPr/>
          <a:lstStyle/>
          <a:p>
            <a:r>
              <a:rPr lang="en-US" dirty="0"/>
              <a:t>Course Preview</a:t>
            </a:r>
          </a:p>
        </p:txBody>
      </p:sp>
      <p:sp>
        <p:nvSpPr>
          <p:cNvPr id="6" name="Content Placeholder 5">
            <a:extLst>
              <a:ext uri="{FF2B5EF4-FFF2-40B4-BE49-F238E27FC236}">
                <a16:creationId xmlns:a16="http://schemas.microsoft.com/office/drawing/2014/main" id="{895680F1-BE8F-4BCA-89BD-0CEBE99F0763}"/>
              </a:ext>
            </a:extLst>
          </p:cNvPr>
          <p:cNvSpPr>
            <a:spLocks noGrp="1"/>
          </p:cNvSpPr>
          <p:nvPr>
            <p:ph idx="1"/>
          </p:nvPr>
        </p:nvSpPr>
        <p:spPr/>
        <p:txBody>
          <a:bodyPr/>
          <a:lstStyle/>
          <a:p>
            <a:r>
              <a:rPr lang="en-US" dirty="0"/>
              <a:t>Unit 1: CERT Organization</a:t>
            </a:r>
          </a:p>
          <a:p>
            <a:r>
              <a:rPr lang="en-US" dirty="0"/>
              <a:t>Unit 2: Fire Safety and Utility Controls</a:t>
            </a:r>
          </a:p>
          <a:p>
            <a:r>
              <a:rPr lang="en-US" dirty="0"/>
              <a:t>Unit 3: Disaster Medical Operations, Part 1</a:t>
            </a:r>
          </a:p>
          <a:p>
            <a:r>
              <a:rPr lang="en-US" dirty="0"/>
              <a:t>Unit 4: Disaster Medical Operations, Part 2</a:t>
            </a:r>
          </a:p>
          <a:p>
            <a:r>
              <a:rPr lang="en-US" dirty="0"/>
              <a:t>Unit 5: Light Search and Rescue Operations</a:t>
            </a:r>
          </a:p>
          <a:p>
            <a:r>
              <a:rPr lang="en-US" dirty="0"/>
              <a:t>Unit 6: Disaster Psychology</a:t>
            </a:r>
          </a:p>
          <a:p>
            <a:r>
              <a:rPr lang="en-US" dirty="0"/>
              <a:t>Unit 7: Disaster Preparedness</a:t>
            </a:r>
          </a:p>
          <a:p>
            <a:endParaRPr lang="en-US" dirty="0"/>
          </a:p>
        </p:txBody>
      </p:sp>
    </p:spTree>
    <p:extLst>
      <p:ext uri="{BB962C8B-B14F-4D97-AF65-F5344CB8AC3E}">
        <p14:creationId xmlns:p14="http://schemas.microsoft.com/office/powerpoint/2010/main" val="13035783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B17F67E-1C8C-4BFD-A455-45B89A257958}"/>
              </a:ext>
            </a:extLst>
          </p:cNvPr>
          <p:cNvSpPr>
            <a:spLocks noGrp="1"/>
          </p:cNvSpPr>
          <p:nvPr>
            <p:ph type="title"/>
          </p:nvPr>
        </p:nvSpPr>
        <p:spPr/>
        <p:txBody>
          <a:bodyPr/>
          <a:lstStyle/>
          <a:p>
            <a:r>
              <a:rPr lang="en-US" dirty="0"/>
              <a:t>Unit</a:t>
            </a:r>
            <a:r>
              <a:rPr lang="en-US" sz="800" dirty="0">
                <a:solidFill>
                  <a:srgbClr val="448431"/>
                </a:solidFill>
              </a:rPr>
              <a:t> 2 </a:t>
            </a:r>
            <a:r>
              <a:rPr lang="en-US" dirty="0"/>
              <a:t>Objectives</a:t>
            </a:r>
          </a:p>
        </p:txBody>
      </p:sp>
      <p:sp>
        <p:nvSpPr>
          <p:cNvPr id="6" name="Content Placeholder 5">
            <a:extLst>
              <a:ext uri="{FF2B5EF4-FFF2-40B4-BE49-F238E27FC236}">
                <a16:creationId xmlns:a16="http://schemas.microsoft.com/office/drawing/2014/main" id="{895680F1-BE8F-4BCA-89BD-0CEBE99F0763}"/>
              </a:ext>
            </a:extLst>
          </p:cNvPr>
          <p:cNvSpPr>
            <a:spLocks noGrp="1"/>
          </p:cNvSpPr>
          <p:nvPr>
            <p:ph idx="1"/>
          </p:nvPr>
        </p:nvSpPr>
        <p:spPr/>
        <p:txBody>
          <a:bodyPr/>
          <a:lstStyle/>
          <a:p>
            <a:r>
              <a:rPr lang="en-US" dirty="0"/>
              <a:t>Describe the CERT organizational structure </a:t>
            </a:r>
          </a:p>
          <a:p>
            <a:r>
              <a:rPr lang="en-US" dirty="0"/>
              <a:t>Explain the Incident Command System (ICS) and how CERT operates within this structure </a:t>
            </a:r>
          </a:p>
          <a:p>
            <a:r>
              <a:rPr lang="en-US" dirty="0"/>
              <a:t>Describe the 9-step one-scene size-up process </a:t>
            </a:r>
          </a:p>
          <a:p>
            <a:r>
              <a:rPr lang="en-US" dirty="0"/>
              <a:t>Describe how to use CERT standard documents </a:t>
            </a:r>
          </a:p>
        </p:txBody>
      </p:sp>
    </p:spTree>
    <p:extLst>
      <p:ext uri="{BB962C8B-B14F-4D97-AF65-F5344CB8AC3E}">
        <p14:creationId xmlns:p14="http://schemas.microsoft.com/office/powerpoint/2010/main" val="23891445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641864-5E67-4621-95CE-48FB6D1EB9F1}"/>
              </a:ext>
            </a:extLst>
          </p:cNvPr>
          <p:cNvSpPr>
            <a:spLocks noGrp="1"/>
          </p:cNvSpPr>
          <p:nvPr>
            <p:ph type="title"/>
          </p:nvPr>
        </p:nvSpPr>
        <p:spPr/>
        <p:txBody>
          <a:bodyPr>
            <a:normAutofit fontScale="90000"/>
          </a:bodyPr>
          <a:lstStyle/>
          <a:p>
            <a:r>
              <a:rPr lang="en-US" dirty="0"/>
              <a:t>Principles of On-Scene Management</a:t>
            </a:r>
          </a:p>
        </p:txBody>
      </p:sp>
      <p:sp>
        <p:nvSpPr>
          <p:cNvPr id="2" name="Content Placeholder 1">
            <a:extLst>
              <a:ext uri="{FF2B5EF4-FFF2-40B4-BE49-F238E27FC236}">
                <a16:creationId xmlns:a16="http://schemas.microsoft.com/office/drawing/2014/main" id="{FA5493B1-0AEE-4A0D-8EC4-8A404A611178}"/>
              </a:ext>
            </a:extLst>
          </p:cNvPr>
          <p:cNvSpPr>
            <a:spLocks noGrp="1"/>
          </p:cNvSpPr>
          <p:nvPr>
            <p:ph idx="1"/>
          </p:nvPr>
        </p:nvSpPr>
        <p:spPr/>
        <p:txBody>
          <a:bodyPr/>
          <a:lstStyle/>
          <a:p>
            <a:r>
              <a:rPr lang="en-US" dirty="0"/>
              <a:t>Maintain the safety of CERT workers </a:t>
            </a:r>
          </a:p>
          <a:p>
            <a:r>
              <a:rPr lang="en-US" dirty="0"/>
              <a:t>Provide clear leadership and organizational structure </a:t>
            </a:r>
          </a:p>
          <a:p>
            <a:r>
              <a:rPr lang="en-US" dirty="0"/>
              <a:t>Improve effectiveness of rescue efforts </a:t>
            </a:r>
          </a:p>
        </p:txBody>
      </p:sp>
    </p:spTree>
    <p:extLst>
      <p:ext uri="{BB962C8B-B14F-4D97-AF65-F5344CB8AC3E}">
        <p14:creationId xmlns:p14="http://schemas.microsoft.com/office/powerpoint/2010/main" val="3488635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C62063-F6F9-445E-BBBE-1F5889059FF6}"/>
              </a:ext>
            </a:extLst>
          </p:cNvPr>
          <p:cNvSpPr>
            <a:spLocks noGrp="1"/>
          </p:cNvSpPr>
          <p:nvPr>
            <p:ph type="title"/>
          </p:nvPr>
        </p:nvSpPr>
        <p:spPr/>
        <p:txBody>
          <a:bodyPr>
            <a:normAutofit/>
          </a:bodyPr>
          <a:lstStyle/>
          <a:p>
            <a:r>
              <a:rPr lang="en-US" dirty="0"/>
              <a:t>CERT On-Scene Management</a:t>
            </a:r>
          </a:p>
        </p:txBody>
      </p:sp>
      <p:sp>
        <p:nvSpPr>
          <p:cNvPr id="2" name="Content Placeholder 1">
            <a:extLst>
              <a:ext uri="{FF2B5EF4-FFF2-40B4-BE49-F238E27FC236}">
                <a16:creationId xmlns:a16="http://schemas.microsoft.com/office/drawing/2014/main" id="{8F7E3BEA-2D85-4A81-9C53-383591E6D20C}"/>
              </a:ext>
            </a:extLst>
          </p:cNvPr>
          <p:cNvSpPr>
            <a:spLocks noGrp="1"/>
          </p:cNvSpPr>
          <p:nvPr>
            <p:ph idx="1"/>
          </p:nvPr>
        </p:nvSpPr>
        <p:spPr/>
        <p:txBody>
          <a:bodyPr/>
          <a:lstStyle/>
          <a:p>
            <a:r>
              <a:rPr lang="en-US" dirty="0"/>
              <a:t>Well-defined management structure</a:t>
            </a:r>
          </a:p>
          <a:p>
            <a:r>
              <a:rPr lang="en-US" dirty="0"/>
              <a:t>Manageable span of control</a:t>
            </a:r>
          </a:p>
          <a:p>
            <a:r>
              <a:rPr lang="en-US" dirty="0"/>
              <a:t>Common terminology</a:t>
            </a:r>
          </a:p>
          <a:p>
            <a:r>
              <a:rPr lang="en-US" dirty="0"/>
              <a:t>Effective communication</a:t>
            </a:r>
          </a:p>
          <a:p>
            <a:r>
              <a:rPr lang="en-US" dirty="0"/>
              <a:t>Consolidated action plans</a:t>
            </a:r>
          </a:p>
          <a:p>
            <a:r>
              <a:rPr lang="en-US" dirty="0"/>
              <a:t>Comprehensive resource management</a:t>
            </a:r>
          </a:p>
          <a:p>
            <a:r>
              <a:rPr lang="en-US" dirty="0"/>
              <a:t>Accountability</a:t>
            </a:r>
          </a:p>
        </p:txBody>
      </p:sp>
    </p:spTree>
    <p:extLst>
      <p:ext uri="{BB962C8B-B14F-4D97-AF65-F5344CB8AC3E}">
        <p14:creationId xmlns:p14="http://schemas.microsoft.com/office/powerpoint/2010/main" val="39043029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FC6E3ED-BE59-4AC9-9D1C-6CF78A20A60A}"/>
              </a:ext>
            </a:extLst>
          </p:cNvPr>
          <p:cNvSpPr>
            <a:spLocks noGrp="1"/>
          </p:cNvSpPr>
          <p:nvPr>
            <p:ph type="title"/>
          </p:nvPr>
        </p:nvSpPr>
        <p:spPr/>
        <p:txBody>
          <a:bodyPr>
            <a:normAutofit fontScale="90000"/>
          </a:bodyPr>
          <a:lstStyle/>
          <a:p>
            <a:r>
              <a:rPr lang="en-US" dirty="0"/>
              <a:t>Objectives for On-Scene Management</a:t>
            </a:r>
          </a:p>
        </p:txBody>
      </p:sp>
      <p:sp>
        <p:nvSpPr>
          <p:cNvPr id="2" name="Content Placeholder 1">
            <a:extLst>
              <a:ext uri="{FF2B5EF4-FFF2-40B4-BE49-F238E27FC236}">
                <a16:creationId xmlns:a16="http://schemas.microsoft.com/office/drawing/2014/main" id="{121F0BB3-8E44-4C56-B011-325D4B8DB1EC}"/>
              </a:ext>
            </a:extLst>
          </p:cNvPr>
          <p:cNvSpPr>
            <a:spLocks noGrp="1"/>
          </p:cNvSpPr>
          <p:nvPr>
            <p:ph idx="1"/>
          </p:nvPr>
        </p:nvSpPr>
        <p:spPr/>
        <p:txBody>
          <a:bodyPr/>
          <a:lstStyle/>
          <a:p>
            <a:r>
              <a:rPr lang="en-US" dirty="0"/>
              <a:t>Identify scope of incident </a:t>
            </a:r>
          </a:p>
          <a:p>
            <a:r>
              <a:rPr lang="en-US" dirty="0"/>
              <a:t>Determine overall strategy</a:t>
            </a:r>
          </a:p>
          <a:p>
            <a:r>
              <a:rPr lang="en-US" dirty="0"/>
              <a:t>Deploy resources</a:t>
            </a:r>
          </a:p>
          <a:p>
            <a:r>
              <a:rPr lang="en-US" dirty="0"/>
              <a:t>Document actions and results</a:t>
            </a:r>
          </a:p>
        </p:txBody>
      </p:sp>
    </p:spTree>
    <p:extLst>
      <p:ext uri="{BB962C8B-B14F-4D97-AF65-F5344CB8AC3E}">
        <p14:creationId xmlns:p14="http://schemas.microsoft.com/office/powerpoint/2010/main" val="11539970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0F37AE5-5310-4542-B8C7-6CB4650889F2}"/>
              </a:ext>
            </a:extLst>
          </p:cNvPr>
          <p:cNvSpPr>
            <a:spLocks noGrp="1"/>
          </p:cNvSpPr>
          <p:nvPr>
            <p:ph type="title"/>
          </p:nvPr>
        </p:nvSpPr>
        <p:spPr/>
        <p:txBody>
          <a:bodyPr>
            <a:normAutofit/>
          </a:bodyPr>
          <a:lstStyle/>
          <a:p>
            <a:r>
              <a:rPr lang="en-US" dirty="0"/>
              <a:t>Incident Command System</a:t>
            </a:r>
          </a:p>
        </p:txBody>
      </p:sp>
      <p:pic>
        <p:nvPicPr>
          <p:cNvPr id="7" name="Content Placeholder 6" descr="An organizational chart for the Incident Command System. Command Staff and General Staff fall under Incident Command. The Command Staff consist of a Public Information Officer, Safety Officer, and Liaison Officer. The General Staff consist of an Operations Section Chief, Intelligence/Investigations Section Chief, Planning Section Chief, Logistics Section Chief, and a Finance/Administration Chief. ">
            <a:extLst>
              <a:ext uri="{FF2B5EF4-FFF2-40B4-BE49-F238E27FC236}">
                <a16:creationId xmlns:a16="http://schemas.microsoft.com/office/drawing/2014/main" id="{D5924138-AF87-4F4A-B5A3-9858B81BB96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28329" y="1662503"/>
            <a:ext cx="6674386" cy="3912333"/>
          </a:xfrm>
        </p:spPr>
      </p:pic>
      <p:sp>
        <p:nvSpPr>
          <p:cNvPr id="17" name="TextBox 16">
            <a:extLst>
              <a:ext uri="{FF2B5EF4-FFF2-40B4-BE49-F238E27FC236}">
                <a16:creationId xmlns:a16="http://schemas.microsoft.com/office/drawing/2014/main" id="{0C9E0671-4E3C-44B1-A1D2-5859ED0DCDAF}"/>
              </a:ext>
            </a:extLst>
          </p:cNvPr>
          <p:cNvSpPr txBox="1"/>
          <p:nvPr/>
        </p:nvSpPr>
        <p:spPr>
          <a:xfrm>
            <a:off x="295544" y="1774534"/>
            <a:ext cx="5067439" cy="2677656"/>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Non-CERT roles</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Public Information Officer</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Liaison Officer</a:t>
            </a:r>
          </a:p>
          <a:p>
            <a:r>
              <a:rPr lang="en-US" sz="2800" dirty="0">
                <a:latin typeface="Arial" panose="020B0604020202020204" pitchFamily="34" charset="0"/>
                <a:cs typeface="Arial" panose="020B0604020202020204" pitchFamily="34" charset="0"/>
              </a:rPr>
              <a:t>Safety Officer</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Environmental Health &amp; Safety</a:t>
            </a:r>
          </a:p>
        </p:txBody>
      </p:sp>
      <p:sp>
        <p:nvSpPr>
          <p:cNvPr id="2" name="Flowchart: Summing Junction 1">
            <a:extLst>
              <a:ext uri="{FF2B5EF4-FFF2-40B4-BE49-F238E27FC236}">
                <a16:creationId xmlns:a16="http://schemas.microsoft.com/office/drawing/2014/main" id="{1C52F4BC-105A-4B85-7470-42EA1A771A93}"/>
              </a:ext>
            </a:extLst>
          </p:cNvPr>
          <p:cNvSpPr/>
          <p:nvPr/>
        </p:nvSpPr>
        <p:spPr>
          <a:xfrm>
            <a:off x="8311042" y="2087420"/>
            <a:ext cx="769451" cy="717694"/>
          </a:xfrm>
          <a:prstGeom prst="flowChartSummingJunction">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lowchart: Summing Junction 4">
            <a:extLst>
              <a:ext uri="{FF2B5EF4-FFF2-40B4-BE49-F238E27FC236}">
                <a16:creationId xmlns:a16="http://schemas.microsoft.com/office/drawing/2014/main" id="{A2B2FB3B-606A-B7AF-70C7-83818DC615DF}"/>
              </a:ext>
            </a:extLst>
          </p:cNvPr>
          <p:cNvSpPr/>
          <p:nvPr/>
        </p:nvSpPr>
        <p:spPr>
          <a:xfrm>
            <a:off x="8305720" y="3376612"/>
            <a:ext cx="769451" cy="717694"/>
          </a:xfrm>
          <a:prstGeom prst="flowChartSummingJunction">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1113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01D3978-2E1F-4BFD-AE08-55EF3644837A}"/>
              </a:ext>
            </a:extLst>
          </p:cNvPr>
          <p:cNvSpPr>
            <a:spLocks noGrp="1"/>
          </p:cNvSpPr>
          <p:nvPr>
            <p:ph type="title"/>
          </p:nvPr>
        </p:nvSpPr>
        <p:spPr/>
        <p:txBody>
          <a:bodyPr/>
          <a:lstStyle/>
          <a:p>
            <a:r>
              <a:rPr lang="en-US" dirty="0"/>
              <a:t>CERT Operations</a:t>
            </a:r>
          </a:p>
        </p:txBody>
      </p:sp>
      <p:sp>
        <p:nvSpPr>
          <p:cNvPr id="2" name="Content Placeholder 1">
            <a:extLst>
              <a:ext uri="{FF2B5EF4-FFF2-40B4-BE49-F238E27FC236}">
                <a16:creationId xmlns:a16="http://schemas.microsoft.com/office/drawing/2014/main" id="{673977C2-0BF6-4CA3-A829-31483E90F0C4}"/>
              </a:ext>
            </a:extLst>
          </p:cNvPr>
          <p:cNvSpPr>
            <a:spLocks noGrp="1"/>
          </p:cNvSpPr>
          <p:nvPr>
            <p:ph idx="1"/>
          </p:nvPr>
        </p:nvSpPr>
        <p:spPr/>
        <p:txBody>
          <a:bodyPr/>
          <a:lstStyle/>
          <a:p>
            <a:r>
              <a:rPr lang="en-US" dirty="0"/>
              <a:t>Command structure</a:t>
            </a:r>
          </a:p>
          <a:p>
            <a:r>
              <a:rPr lang="en-US" dirty="0"/>
              <a:t>CERT Team Leader (TL)</a:t>
            </a:r>
          </a:p>
          <a:p>
            <a:r>
              <a:rPr lang="en-US" dirty="0"/>
              <a:t>Command Post (with DPS)</a:t>
            </a:r>
          </a:p>
          <a:p>
            <a:r>
              <a:rPr lang="en-US" dirty="0"/>
              <a:t>Expanded structure as needed</a:t>
            </a:r>
          </a:p>
        </p:txBody>
      </p:sp>
    </p:spTree>
    <p:extLst>
      <p:ext uri="{BB962C8B-B14F-4D97-AF65-F5344CB8AC3E}">
        <p14:creationId xmlns:p14="http://schemas.microsoft.com/office/powerpoint/2010/main" val="11150027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TotalTime>
  <Words>578</Words>
  <Application>Microsoft Office PowerPoint</Application>
  <PresentationFormat>Widescreen</PresentationFormat>
  <Paragraphs>112</Paragraphs>
  <Slides>18</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Wingdings</vt:lpstr>
      <vt:lpstr>Office Theme</vt:lpstr>
      <vt:lpstr>CERT Organization</vt:lpstr>
      <vt:lpstr>Setting the Stage</vt:lpstr>
      <vt:lpstr>Course Preview</vt:lpstr>
      <vt:lpstr>Unit 2 Objectives</vt:lpstr>
      <vt:lpstr>Principles of On-Scene Management</vt:lpstr>
      <vt:lpstr>CERT On-Scene Management</vt:lpstr>
      <vt:lpstr>Objectives for On-Scene Management</vt:lpstr>
      <vt:lpstr>Incident Command System</vt:lpstr>
      <vt:lpstr>CERT Operations</vt:lpstr>
      <vt:lpstr>Dealing with the Media</vt:lpstr>
      <vt:lpstr>NIMS Implementation</vt:lpstr>
      <vt:lpstr>CERT Mobilization</vt:lpstr>
      <vt:lpstr>On-Scene Size-up</vt:lpstr>
      <vt:lpstr>Documentation</vt:lpstr>
      <vt:lpstr>Assignments  5)</vt:lpstr>
      <vt:lpstr>Assignments 5)</vt:lpstr>
      <vt:lpstr>Personal Protective Equipment</vt:lpstr>
      <vt:lpstr>Know Your Role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1: CERT Organization</dc:title>
  <dc:creator>Andrew Theisen</dc:creator>
  <cp:lastModifiedBy>Andrew Theisen</cp:lastModifiedBy>
  <cp:revision>11</cp:revision>
  <dcterms:created xsi:type="dcterms:W3CDTF">2020-12-15T18:51:32Z</dcterms:created>
  <dcterms:modified xsi:type="dcterms:W3CDTF">2023-03-15T22:12:19Z</dcterms:modified>
</cp:coreProperties>
</file>