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3" r:id="rId3"/>
    <p:sldId id="260" r:id="rId4"/>
    <p:sldId id="261" r:id="rId5"/>
    <p:sldId id="282" r:id="rId6"/>
    <p:sldId id="290" r:id="rId7"/>
    <p:sldId id="262" r:id="rId8"/>
    <p:sldId id="263" r:id="rId9"/>
    <p:sldId id="305" r:id="rId10"/>
    <p:sldId id="304" r:id="rId11"/>
    <p:sldId id="306" r:id="rId12"/>
    <p:sldId id="307" r:id="rId13"/>
    <p:sldId id="308" r:id="rId14"/>
    <p:sldId id="269" r:id="rId15"/>
    <p:sldId id="309" r:id="rId16"/>
    <p:sldId id="264" r:id="rId17"/>
    <p:sldId id="300" r:id="rId18"/>
    <p:sldId id="301" r:id="rId19"/>
    <p:sldId id="292" r:id="rId20"/>
    <p:sldId id="265" r:id="rId21"/>
    <p:sldId id="293" r:id="rId22"/>
    <p:sldId id="299" r:id="rId23"/>
    <p:sldId id="291" r:id="rId24"/>
    <p:sldId id="294" r:id="rId25"/>
    <p:sldId id="295" r:id="rId26"/>
    <p:sldId id="296" r:id="rId27"/>
    <p:sldId id="297" r:id="rId28"/>
    <p:sldId id="312" r:id="rId29"/>
    <p:sldId id="311" r:id="rId30"/>
    <p:sldId id="276" r:id="rId31"/>
    <p:sldId id="298" r:id="rId32"/>
    <p:sldId id="271" r:id="rId33"/>
    <p:sldId id="277" r:id="rId34"/>
    <p:sldId id="272" r:id="rId35"/>
    <p:sldId id="273" r:id="rId36"/>
    <p:sldId id="302" r:id="rId37"/>
    <p:sldId id="274" r:id="rId38"/>
    <p:sldId id="278" r:id="rId39"/>
    <p:sldId id="280" r:id="rId40"/>
    <p:sldId id="281" r:id="rId41"/>
    <p:sldId id="283" r:id="rId42"/>
    <p:sldId id="313" r:id="rId43"/>
    <p:sldId id="285" r:id="rId44"/>
    <p:sldId id="286" r:id="rId45"/>
    <p:sldId id="287" r:id="rId46"/>
    <p:sldId id="28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9E7F2-55D3-4292-BB06-9C145E301F5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1A2223-1832-4EBB-A6CD-D4474B2231C6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CERT Team Leader</a:t>
          </a:r>
        </a:p>
      </dgm:t>
    </dgm:pt>
    <dgm:pt modelId="{63DB9B68-C3D1-4E55-8205-55C3BD3ECFAF}" type="parTrans" cxnId="{BB022DD1-73A0-4B01-AFC5-2E373A4F5A9C}">
      <dgm:prSet/>
      <dgm:spPr/>
      <dgm:t>
        <a:bodyPr/>
        <a:lstStyle/>
        <a:p>
          <a:endParaRPr lang="en-US"/>
        </a:p>
      </dgm:t>
    </dgm:pt>
    <dgm:pt modelId="{DC96F723-5CF6-494B-974C-2634105C8A17}" type="sibTrans" cxnId="{BB022DD1-73A0-4B01-AFC5-2E373A4F5A9C}">
      <dgm:prSet/>
      <dgm:spPr/>
      <dgm:t>
        <a:bodyPr/>
        <a:lstStyle/>
        <a:p>
          <a:endParaRPr lang="en-US"/>
        </a:p>
      </dgm:t>
    </dgm:pt>
    <dgm:pt modelId="{70D152A4-660E-49C3-BB83-9C6BF74191EA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Logistics Chief</a:t>
          </a:r>
        </a:p>
      </dgm:t>
    </dgm:pt>
    <dgm:pt modelId="{4ECD35D8-3D71-45D2-970E-2ECDFCF3985C}" type="sibTrans" cxnId="{95B2593D-16EE-44FF-910B-3588E5C5C6A6}">
      <dgm:prSet/>
      <dgm:spPr/>
      <dgm:t>
        <a:bodyPr/>
        <a:lstStyle/>
        <a:p>
          <a:endParaRPr lang="en-US"/>
        </a:p>
      </dgm:t>
    </dgm:pt>
    <dgm:pt modelId="{C1F955BB-6726-45B0-BBD2-6DFA7184B70F}" type="parTrans" cxnId="{95B2593D-16EE-44FF-910B-3588E5C5C6A6}">
      <dgm:prSet/>
      <dgm:spPr/>
      <dgm:t>
        <a:bodyPr/>
        <a:lstStyle/>
        <a:p>
          <a:endParaRPr lang="en-US"/>
        </a:p>
      </dgm:t>
    </dgm:pt>
    <dgm:pt modelId="{96B8140B-3251-45E3-BE34-DE2E8A798F04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Operations Chief</a:t>
          </a:r>
        </a:p>
      </dgm:t>
    </dgm:pt>
    <dgm:pt modelId="{BE73E8CB-058B-4F17-9E65-AE6BAD9697D1}" type="sibTrans" cxnId="{D18C06D5-66CF-4882-8B2A-4D0B049086A3}">
      <dgm:prSet/>
      <dgm:spPr/>
      <dgm:t>
        <a:bodyPr/>
        <a:lstStyle/>
        <a:p>
          <a:endParaRPr lang="en-US"/>
        </a:p>
      </dgm:t>
    </dgm:pt>
    <dgm:pt modelId="{CC875DF9-F8D0-4B06-9B5F-AA583102FBA4}" type="parTrans" cxnId="{D18C06D5-66CF-4882-8B2A-4D0B049086A3}">
      <dgm:prSet/>
      <dgm:spPr/>
      <dgm:t>
        <a:bodyPr/>
        <a:lstStyle/>
        <a:p>
          <a:endParaRPr lang="en-US"/>
        </a:p>
      </dgm:t>
    </dgm:pt>
    <dgm:pt modelId="{24476A39-D0CA-47AA-8648-1111C8295731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DPS/CP</a:t>
          </a:r>
        </a:p>
      </dgm:t>
    </dgm:pt>
    <dgm:pt modelId="{41273EEC-2187-4BE7-8194-C162850A1858}" type="parTrans" cxnId="{1B074301-D5F7-406C-AF83-B8E48DF88FC6}">
      <dgm:prSet/>
      <dgm:spPr/>
      <dgm:t>
        <a:bodyPr/>
        <a:lstStyle/>
        <a:p>
          <a:endParaRPr lang="en-US"/>
        </a:p>
      </dgm:t>
    </dgm:pt>
    <dgm:pt modelId="{556FC7CA-CF81-4FDF-91FF-FA12A66D01CF}" type="sibTrans" cxnId="{1B074301-D5F7-406C-AF83-B8E48DF88FC6}">
      <dgm:prSet/>
      <dgm:spPr/>
      <dgm:t>
        <a:bodyPr/>
        <a:lstStyle/>
        <a:p>
          <a:endParaRPr lang="en-US"/>
        </a:p>
      </dgm:t>
    </dgm:pt>
    <dgm:pt modelId="{54A6BDBF-BFED-46CA-9317-5E2B10D24FFF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Fire Suppression</a:t>
          </a:r>
        </a:p>
      </dgm:t>
    </dgm:pt>
    <dgm:pt modelId="{AD198DEF-D8C5-4255-ACFB-D7C592CED212}" type="parTrans" cxnId="{E776C850-FF49-4FAE-8316-8D5F7F970941}">
      <dgm:prSet/>
      <dgm:spPr/>
      <dgm:t>
        <a:bodyPr/>
        <a:lstStyle/>
        <a:p>
          <a:endParaRPr lang="en-US"/>
        </a:p>
      </dgm:t>
    </dgm:pt>
    <dgm:pt modelId="{D5FEF1DD-6737-4432-B644-118BB9C9B799}" type="sibTrans" cxnId="{E776C850-FF49-4FAE-8316-8D5F7F970941}">
      <dgm:prSet/>
      <dgm:spPr/>
      <dgm:t>
        <a:bodyPr/>
        <a:lstStyle/>
        <a:p>
          <a:endParaRPr lang="en-US"/>
        </a:p>
      </dgm:t>
    </dgm:pt>
    <dgm:pt modelId="{7B5089BF-EE63-4AB0-8F6E-193AAD76A6E1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Medical</a:t>
          </a:r>
        </a:p>
      </dgm:t>
    </dgm:pt>
    <dgm:pt modelId="{0E4D6345-9A49-4B80-A935-90FDD6D1DDAC}" type="parTrans" cxnId="{48EE64D7-2D89-4F66-9B16-FDBA8D6DDB67}">
      <dgm:prSet/>
      <dgm:spPr/>
      <dgm:t>
        <a:bodyPr/>
        <a:lstStyle/>
        <a:p>
          <a:endParaRPr lang="en-US"/>
        </a:p>
      </dgm:t>
    </dgm:pt>
    <dgm:pt modelId="{4CE752F4-7D44-4DBC-A4FF-B185C82E5B47}" type="sibTrans" cxnId="{48EE64D7-2D89-4F66-9B16-FDBA8D6DDB67}">
      <dgm:prSet/>
      <dgm:spPr/>
      <dgm:t>
        <a:bodyPr/>
        <a:lstStyle/>
        <a:p>
          <a:endParaRPr lang="en-US"/>
        </a:p>
      </dgm:t>
    </dgm:pt>
    <dgm:pt modelId="{D6707E8F-71C3-4675-8C88-B01AA0A51708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Search &amp; Rescue</a:t>
          </a:r>
        </a:p>
      </dgm:t>
    </dgm:pt>
    <dgm:pt modelId="{148D1A0F-B67C-49E8-BA68-3E500AA4D9C2}" type="parTrans" cxnId="{3679A1A2-EE3F-473A-A6EC-0636A73CAA34}">
      <dgm:prSet/>
      <dgm:spPr/>
      <dgm:t>
        <a:bodyPr/>
        <a:lstStyle/>
        <a:p>
          <a:endParaRPr lang="en-US"/>
        </a:p>
      </dgm:t>
    </dgm:pt>
    <dgm:pt modelId="{813F4325-FBA2-4E44-8FC5-805CD6E7E21C}" type="sibTrans" cxnId="{3679A1A2-EE3F-473A-A6EC-0636A73CAA34}">
      <dgm:prSet/>
      <dgm:spPr/>
      <dgm:t>
        <a:bodyPr/>
        <a:lstStyle/>
        <a:p>
          <a:endParaRPr lang="en-US"/>
        </a:p>
      </dgm:t>
    </dgm:pt>
    <dgm:pt modelId="{8D3DC34F-C13F-463D-8E66-7027F60EB8E3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Communications</a:t>
          </a:r>
        </a:p>
      </dgm:t>
    </dgm:pt>
    <dgm:pt modelId="{AB153682-7F83-4A27-8417-10BAFA510248}" type="parTrans" cxnId="{7D415F70-3CB6-4CCD-9B82-00097D82A62C}">
      <dgm:prSet/>
      <dgm:spPr/>
      <dgm:t>
        <a:bodyPr/>
        <a:lstStyle/>
        <a:p>
          <a:endParaRPr lang="en-US"/>
        </a:p>
      </dgm:t>
    </dgm:pt>
    <dgm:pt modelId="{681458DA-F35B-4BA4-9CCA-AC3E66CC1370}" type="sibTrans" cxnId="{7D415F70-3CB6-4CCD-9B82-00097D82A62C}">
      <dgm:prSet/>
      <dgm:spPr/>
      <dgm:t>
        <a:bodyPr/>
        <a:lstStyle/>
        <a:p>
          <a:endParaRPr lang="en-US"/>
        </a:p>
      </dgm:t>
    </dgm:pt>
    <dgm:pt modelId="{C24769C0-DA38-4079-94D0-F8E638B83C46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Planning Chief</a:t>
          </a:r>
        </a:p>
      </dgm:t>
    </dgm:pt>
    <dgm:pt modelId="{3B1495E5-6A95-400A-9DEB-694F5ED96757}" type="parTrans" cxnId="{DE2C8643-3439-40DA-AEEA-0A669F46B4C9}">
      <dgm:prSet/>
      <dgm:spPr/>
      <dgm:t>
        <a:bodyPr/>
        <a:lstStyle/>
        <a:p>
          <a:endParaRPr lang="en-US"/>
        </a:p>
      </dgm:t>
    </dgm:pt>
    <dgm:pt modelId="{549D3672-560C-4170-B6FE-5621A9F2BBB9}" type="sibTrans" cxnId="{DE2C8643-3439-40DA-AEEA-0A669F46B4C9}">
      <dgm:prSet/>
      <dgm:spPr/>
      <dgm:t>
        <a:bodyPr/>
        <a:lstStyle/>
        <a:p>
          <a:endParaRPr lang="en-US"/>
        </a:p>
      </dgm:t>
    </dgm:pt>
    <dgm:pt modelId="{CDEE2CBA-0E8B-46A7-8CD2-C5A5ECD3714A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Incident Status</a:t>
          </a:r>
        </a:p>
      </dgm:t>
    </dgm:pt>
    <dgm:pt modelId="{3569009D-0435-44AD-9C08-D104CA01F7DA}" type="parTrans" cxnId="{8E844576-A49E-42F8-809C-19496E23A55A}">
      <dgm:prSet/>
      <dgm:spPr/>
      <dgm:t>
        <a:bodyPr/>
        <a:lstStyle/>
        <a:p>
          <a:endParaRPr lang="en-US"/>
        </a:p>
      </dgm:t>
    </dgm:pt>
    <dgm:pt modelId="{AC2F79E3-CB1F-4B0C-9513-D105D67A9DCF}" type="sibTrans" cxnId="{8E844576-A49E-42F8-809C-19496E23A55A}">
      <dgm:prSet/>
      <dgm:spPr/>
      <dgm:t>
        <a:bodyPr/>
        <a:lstStyle/>
        <a:p>
          <a:endParaRPr lang="en-US"/>
        </a:p>
      </dgm:t>
    </dgm:pt>
    <dgm:pt modelId="{CA18B213-C331-43CE-BD27-5523CE2ED80A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Documentation</a:t>
          </a:r>
        </a:p>
      </dgm:t>
    </dgm:pt>
    <dgm:pt modelId="{88A79FBE-DEE1-4723-B481-078BFC5121BF}" type="parTrans" cxnId="{CE632022-520C-41B7-BBDA-7E1A2DC75749}">
      <dgm:prSet/>
      <dgm:spPr/>
      <dgm:t>
        <a:bodyPr/>
        <a:lstStyle/>
        <a:p>
          <a:endParaRPr lang="en-US"/>
        </a:p>
      </dgm:t>
    </dgm:pt>
    <dgm:pt modelId="{F67A362B-CAAE-49A7-8812-7FE4715B867E}" type="sibTrans" cxnId="{CE632022-520C-41B7-BBDA-7E1A2DC75749}">
      <dgm:prSet/>
      <dgm:spPr/>
      <dgm:t>
        <a:bodyPr/>
        <a:lstStyle/>
        <a:p>
          <a:endParaRPr lang="en-US"/>
        </a:p>
      </dgm:t>
    </dgm:pt>
    <dgm:pt modelId="{DB1A3039-5B25-49E0-B0F7-137995D6AF82}" type="pres">
      <dgm:prSet presAssocID="{E989E7F2-55D3-4292-BB06-9C145E301F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B1151AD-62E9-488F-9F8F-AC7E379CFCD2}" type="pres">
      <dgm:prSet presAssocID="{24476A39-D0CA-47AA-8648-1111C8295731}" presName="hierRoot1" presStyleCnt="0">
        <dgm:presLayoutVars>
          <dgm:hierBranch val="init"/>
        </dgm:presLayoutVars>
      </dgm:prSet>
      <dgm:spPr/>
    </dgm:pt>
    <dgm:pt modelId="{1C103B1B-8847-4D68-8E71-D24E07ECDD0F}" type="pres">
      <dgm:prSet presAssocID="{24476A39-D0CA-47AA-8648-1111C8295731}" presName="rootComposite1" presStyleCnt="0"/>
      <dgm:spPr/>
    </dgm:pt>
    <dgm:pt modelId="{CE47D3F1-C0F5-4C7C-B9BF-22A37DFBF5CE}" type="pres">
      <dgm:prSet presAssocID="{24476A39-D0CA-47AA-8648-1111C8295731}" presName="rootText1" presStyleLbl="node0" presStyleIdx="0" presStyleCnt="1" custScaleX="67629" custScaleY="55855">
        <dgm:presLayoutVars>
          <dgm:chPref val="3"/>
        </dgm:presLayoutVars>
      </dgm:prSet>
      <dgm:spPr/>
    </dgm:pt>
    <dgm:pt modelId="{579D2E27-822C-4E01-B87E-5FA8E39FC6D7}" type="pres">
      <dgm:prSet presAssocID="{24476A39-D0CA-47AA-8648-1111C8295731}" presName="rootConnector1" presStyleLbl="node1" presStyleIdx="0" presStyleCnt="0"/>
      <dgm:spPr/>
    </dgm:pt>
    <dgm:pt modelId="{CB7DCF44-A210-4E5B-AC2A-C44E69DF2D1B}" type="pres">
      <dgm:prSet presAssocID="{24476A39-D0CA-47AA-8648-1111C8295731}" presName="hierChild2" presStyleCnt="0"/>
      <dgm:spPr/>
    </dgm:pt>
    <dgm:pt modelId="{4472F262-D440-47ED-9029-4B28121D9FDD}" type="pres">
      <dgm:prSet presAssocID="{63DB9B68-C3D1-4E55-8205-55C3BD3ECFAF}" presName="Name37" presStyleLbl="parChTrans1D2" presStyleIdx="0" presStyleCnt="1"/>
      <dgm:spPr/>
    </dgm:pt>
    <dgm:pt modelId="{C2DAD87E-DBF3-4609-91EE-13B0F4840915}" type="pres">
      <dgm:prSet presAssocID="{BA1A2223-1832-4EBB-A6CD-D4474B2231C6}" presName="hierRoot2" presStyleCnt="0">
        <dgm:presLayoutVars>
          <dgm:hierBranch val="init"/>
        </dgm:presLayoutVars>
      </dgm:prSet>
      <dgm:spPr/>
    </dgm:pt>
    <dgm:pt modelId="{A65AFEB3-84FD-4677-89E8-67C500A90D24}" type="pres">
      <dgm:prSet presAssocID="{BA1A2223-1832-4EBB-A6CD-D4474B2231C6}" presName="rootComposite" presStyleCnt="0"/>
      <dgm:spPr/>
    </dgm:pt>
    <dgm:pt modelId="{1A04C711-3198-4217-A51D-A52FF0CB1EB5}" type="pres">
      <dgm:prSet presAssocID="{BA1A2223-1832-4EBB-A6CD-D4474B2231C6}" presName="rootText" presStyleLbl="node2" presStyleIdx="0" presStyleCnt="1" custScaleX="177238" custScaleY="66191" custLinFactNeighborX="453" custLinFactNeighborY="-16303">
        <dgm:presLayoutVars>
          <dgm:chPref val="3"/>
        </dgm:presLayoutVars>
      </dgm:prSet>
      <dgm:spPr/>
    </dgm:pt>
    <dgm:pt modelId="{1147906C-DA5A-41CF-9622-1EEDB38A515E}" type="pres">
      <dgm:prSet presAssocID="{BA1A2223-1832-4EBB-A6CD-D4474B2231C6}" presName="rootConnector" presStyleLbl="node2" presStyleIdx="0" presStyleCnt="1"/>
      <dgm:spPr/>
    </dgm:pt>
    <dgm:pt modelId="{D933B94A-4F1B-448E-98B1-5E2334112757}" type="pres">
      <dgm:prSet presAssocID="{BA1A2223-1832-4EBB-A6CD-D4474B2231C6}" presName="hierChild4" presStyleCnt="0"/>
      <dgm:spPr/>
    </dgm:pt>
    <dgm:pt modelId="{23B4B352-F1E7-4B14-9921-360FA86D157A}" type="pres">
      <dgm:prSet presAssocID="{CC875DF9-F8D0-4B06-9B5F-AA583102FBA4}" presName="Name37" presStyleLbl="parChTrans1D3" presStyleIdx="0" presStyleCnt="3"/>
      <dgm:spPr/>
    </dgm:pt>
    <dgm:pt modelId="{F65EFA9C-3EC8-4916-840D-91161ADE35F9}" type="pres">
      <dgm:prSet presAssocID="{96B8140B-3251-45E3-BE34-DE2E8A798F04}" presName="hierRoot2" presStyleCnt="0">
        <dgm:presLayoutVars>
          <dgm:hierBranch val="init"/>
        </dgm:presLayoutVars>
      </dgm:prSet>
      <dgm:spPr/>
    </dgm:pt>
    <dgm:pt modelId="{9FF0A92E-FC0C-4892-B87F-7272056E479A}" type="pres">
      <dgm:prSet presAssocID="{96B8140B-3251-45E3-BE34-DE2E8A798F04}" presName="rootComposite" presStyleCnt="0"/>
      <dgm:spPr/>
    </dgm:pt>
    <dgm:pt modelId="{97C0299A-E0ED-4FFC-8172-1C4A64364508}" type="pres">
      <dgm:prSet presAssocID="{96B8140B-3251-45E3-BE34-DE2E8A798F04}" presName="rootText" presStyleLbl="node3" presStyleIdx="0" presStyleCnt="3" custScaleX="130663" custScaleY="70553" custLinFactX="-71603" custLinFactNeighborX="-100000" custLinFactNeighborY="-21698">
        <dgm:presLayoutVars>
          <dgm:chPref val="3"/>
        </dgm:presLayoutVars>
      </dgm:prSet>
      <dgm:spPr/>
    </dgm:pt>
    <dgm:pt modelId="{65F7B5FD-2BE9-4829-9283-71988862979A}" type="pres">
      <dgm:prSet presAssocID="{96B8140B-3251-45E3-BE34-DE2E8A798F04}" presName="rootConnector" presStyleLbl="node3" presStyleIdx="0" presStyleCnt="3"/>
      <dgm:spPr/>
    </dgm:pt>
    <dgm:pt modelId="{54931041-443A-4300-95DF-13864E6D6C48}" type="pres">
      <dgm:prSet presAssocID="{96B8140B-3251-45E3-BE34-DE2E8A798F04}" presName="hierChild4" presStyleCnt="0"/>
      <dgm:spPr/>
    </dgm:pt>
    <dgm:pt modelId="{1811DAD4-6147-470F-BA48-88AE155725AC}" type="pres">
      <dgm:prSet presAssocID="{AD198DEF-D8C5-4255-ACFB-D7C592CED212}" presName="Name37" presStyleLbl="parChTrans1D4" presStyleIdx="0" presStyleCnt="6"/>
      <dgm:spPr/>
    </dgm:pt>
    <dgm:pt modelId="{F55F3FCC-22C7-4172-8B83-B5E9D766F1D1}" type="pres">
      <dgm:prSet presAssocID="{54A6BDBF-BFED-46CA-9317-5E2B10D24FFF}" presName="hierRoot2" presStyleCnt="0">
        <dgm:presLayoutVars>
          <dgm:hierBranch val="init"/>
        </dgm:presLayoutVars>
      </dgm:prSet>
      <dgm:spPr/>
    </dgm:pt>
    <dgm:pt modelId="{8CC62107-ACFD-4F39-9C4E-8356A00643A0}" type="pres">
      <dgm:prSet presAssocID="{54A6BDBF-BFED-46CA-9317-5E2B10D24FFF}" presName="rootComposite" presStyleCnt="0"/>
      <dgm:spPr/>
    </dgm:pt>
    <dgm:pt modelId="{90944BD0-6058-49F5-B1D8-DA40B016D1DE}" type="pres">
      <dgm:prSet presAssocID="{54A6BDBF-BFED-46CA-9317-5E2B10D24FFF}" presName="rootText" presStyleLbl="node4" presStyleIdx="0" presStyleCnt="6" custLinFactNeighborX="-36957" custLinFactNeighborY="-34518">
        <dgm:presLayoutVars>
          <dgm:chPref val="3"/>
        </dgm:presLayoutVars>
      </dgm:prSet>
      <dgm:spPr/>
    </dgm:pt>
    <dgm:pt modelId="{90AD0A8E-FFE5-4294-8B15-F89F82461515}" type="pres">
      <dgm:prSet presAssocID="{54A6BDBF-BFED-46CA-9317-5E2B10D24FFF}" presName="rootConnector" presStyleLbl="node4" presStyleIdx="0" presStyleCnt="6"/>
      <dgm:spPr/>
    </dgm:pt>
    <dgm:pt modelId="{6E262FC4-0DF4-4E3C-9BF1-1FCC7F298571}" type="pres">
      <dgm:prSet presAssocID="{54A6BDBF-BFED-46CA-9317-5E2B10D24FFF}" presName="hierChild4" presStyleCnt="0"/>
      <dgm:spPr/>
    </dgm:pt>
    <dgm:pt modelId="{DF6FC921-4B58-4224-8329-BD5FC47B93CE}" type="pres">
      <dgm:prSet presAssocID="{54A6BDBF-BFED-46CA-9317-5E2B10D24FFF}" presName="hierChild5" presStyleCnt="0"/>
      <dgm:spPr/>
    </dgm:pt>
    <dgm:pt modelId="{7A656EEF-4D36-45CB-BD95-37D393105C08}" type="pres">
      <dgm:prSet presAssocID="{148D1A0F-B67C-49E8-BA68-3E500AA4D9C2}" presName="Name37" presStyleLbl="parChTrans1D4" presStyleIdx="1" presStyleCnt="6"/>
      <dgm:spPr/>
    </dgm:pt>
    <dgm:pt modelId="{CD10DFF9-77A1-4136-BF40-2E74EBA3AA6D}" type="pres">
      <dgm:prSet presAssocID="{D6707E8F-71C3-4675-8C88-B01AA0A51708}" presName="hierRoot2" presStyleCnt="0">
        <dgm:presLayoutVars>
          <dgm:hierBranch val="init"/>
        </dgm:presLayoutVars>
      </dgm:prSet>
      <dgm:spPr/>
    </dgm:pt>
    <dgm:pt modelId="{1E1CA97D-F040-4E30-954A-EFE66714B26B}" type="pres">
      <dgm:prSet presAssocID="{D6707E8F-71C3-4675-8C88-B01AA0A51708}" presName="rootComposite" presStyleCnt="0"/>
      <dgm:spPr/>
    </dgm:pt>
    <dgm:pt modelId="{9B056305-9734-4920-A94E-092EC83900A5}" type="pres">
      <dgm:prSet presAssocID="{D6707E8F-71C3-4675-8C88-B01AA0A51708}" presName="rootText" presStyleLbl="node4" presStyleIdx="1" presStyleCnt="6" custLinFactNeighborX="-35194" custLinFactNeighborY="-47183">
        <dgm:presLayoutVars>
          <dgm:chPref val="3"/>
        </dgm:presLayoutVars>
      </dgm:prSet>
      <dgm:spPr/>
    </dgm:pt>
    <dgm:pt modelId="{BA973192-7A07-4829-9E35-B94FA2F04B1A}" type="pres">
      <dgm:prSet presAssocID="{D6707E8F-71C3-4675-8C88-B01AA0A51708}" presName="rootConnector" presStyleLbl="node4" presStyleIdx="1" presStyleCnt="6"/>
      <dgm:spPr/>
    </dgm:pt>
    <dgm:pt modelId="{B62235E8-9A29-4B43-985F-B0C18F2D82D1}" type="pres">
      <dgm:prSet presAssocID="{D6707E8F-71C3-4675-8C88-B01AA0A51708}" presName="hierChild4" presStyleCnt="0"/>
      <dgm:spPr/>
    </dgm:pt>
    <dgm:pt modelId="{1BDE426D-163F-4FCD-8496-971B9D115FC5}" type="pres">
      <dgm:prSet presAssocID="{D6707E8F-71C3-4675-8C88-B01AA0A51708}" presName="hierChild5" presStyleCnt="0"/>
      <dgm:spPr/>
    </dgm:pt>
    <dgm:pt modelId="{1C1DDC2A-2EB0-4E27-8EDA-0FF39768780C}" type="pres">
      <dgm:prSet presAssocID="{0E4D6345-9A49-4B80-A935-90FDD6D1DDAC}" presName="Name37" presStyleLbl="parChTrans1D4" presStyleIdx="2" presStyleCnt="6"/>
      <dgm:spPr/>
    </dgm:pt>
    <dgm:pt modelId="{41146F4F-523B-4C30-ABA5-6A042F61C64B}" type="pres">
      <dgm:prSet presAssocID="{7B5089BF-EE63-4AB0-8F6E-193AAD76A6E1}" presName="hierRoot2" presStyleCnt="0">
        <dgm:presLayoutVars>
          <dgm:hierBranch val="init"/>
        </dgm:presLayoutVars>
      </dgm:prSet>
      <dgm:spPr/>
    </dgm:pt>
    <dgm:pt modelId="{5ED7520B-501D-4080-9220-401A4E6F5A3D}" type="pres">
      <dgm:prSet presAssocID="{7B5089BF-EE63-4AB0-8F6E-193AAD76A6E1}" presName="rootComposite" presStyleCnt="0"/>
      <dgm:spPr/>
    </dgm:pt>
    <dgm:pt modelId="{18184DC7-6F63-4241-9DAC-9085C460295D}" type="pres">
      <dgm:prSet presAssocID="{7B5089BF-EE63-4AB0-8F6E-193AAD76A6E1}" presName="rootText" presStyleLbl="node4" presStyleIdx="2" presStyleCnt="6" custScaleY="79601" custLinFactNeighborX="-35782" custLinFactNeighborY="-46884">
        <dgm:presLayoutVars>
          <dgm:chPref val="3"/>
        </dgm:presLayoutVars>
      </dgm:prSet>
      <dgm:spPr/>
    </dgm:pt>
    <dgm:pt modelId="{9BC5AF73-F264-4958-9E0E-4441DEE01F65}" type="pres">
      <dgm:prSet presAssocID="{7B5089BF-EE63-4AB0-8F6E-193AAD76A6E1}" presName="rootConnector" presStyleLbl="node4" presStyleIdx="2" presStyleCnt="6"/>
      <dgm:spPr/>
    </dgm:pt>
    <dgm:pt modelId="{44614EAE-09A7-44A9-A6D5-BDB15EB14992}" type="pres">
      <dgm:prSet presAssocID="{7B5089BF-EE63-4AB0-8F6E-193AAD76A6E1}" presName="hierChild4" presStyleCnt="0"/>
      <dgm:spPr/>
    </dgm:pt>
    <dgm:pt modelId="{5188CC3C-943E-49FC-B478-672850F959B7}" type="pres">
      <dgm:prSet presAssocID="{7B5089BF-EE63-4AB0-8F6E-193AAD76A6E1}" presName="hierChild5" presStyleCnt="0"/>
      <dgm:spPr/>
    </dgm:pt>
    <dgm:pt modelId="{1154D422-7C9A-4159-B11C-3BACBC40408D}" type="pres">
      <dgm:prSet presAssocID="{96B8140B-3251-45E3-BE34-DE2E8A798F04}" presName="hierChild5" presStyleCnt="0"/>
      <dgm:spPr/>
    </dgm:pt>
    <dgm:pt modelId="{497685E2-74FC-41F5-BFF7-0673C58E32E4}" type="pres">
      <dgm:prSet presAssocID="{3B1495E5-6A95-400A-9DEB-694F5ED96757}" presName="Name37" presStyleLbl="parChTrans1D3" presStyleIdx="1" presStyleCnt="3"/>
      <dgm:spPr/>
    </dgm:pt>
    <dgm:pt modelId="{2B5E824D-012D-4E3A-A36D-0199E178973A}" type="pres">
      <dgm:prSet presAssocID="{C24769C0-DA38-4079-94D0-F8E638B83C46}" presName="hierRoot2" presStyleCnt="0">
        <dgm:presLayoutVars>
          <dgm:hierBranch val="init"/>
        </dgm:presLayoutVars>
      </dgm:prSet>
      <dgm:spPr/>
    </dgm:pt>
    <dgm:pt modelId="{484275D5-9DAE-4C5C-9007-5DA28FC21C50}" type="pres">
      <dgm:prSet presAssocID="{C24769C0-DA38-4079-94D0-F8E638B83C46}" presName="rootComposite" presStyleCnt="0"/>
      <dgm:spPr/>
    </dgm:pt>
    <dgm:pt modelId="{99325BA1-952F-43F8-BB55-55D88B72148D}" type="pres">
      <dgm:prSet presAssocID="{C24769C0-DA38-4079-94D0-F8E638B83C46}" presName="rootText" presStyleLbl="node3" presStyleIdx="1" presStyleCnt="3" custScaleX="134016" custScaleY="69243" custLinFactNeighborX="-25269" custLinFactNeighborY="-21229">
        <dgm:presLayoutVars>
          <dgm:chPref val="3"/>
        </dgm:presLayoutVars>
      </dgm:prSet>
      <dgm:spPr/>
    </dgm:pt>
    <dgm:pt modelId="{05B250C6-AD8C-4A8E-BBEC-A0007AD3FF43}" type="pres">
      <dgm:prSet presAssocID="{C24769C0-DA38-4079-94D0-F8E638B83C46}" presName="rootConnector" presStyleLbl="node3" presStyleIdx="1" presStyleCnt="3"/>
      <dgm:spPr/>
    </dgm:pt>
    <dgm:pt modelId="{11F9983D-AFD4-469F-BC67-4B4B3C1282E0}" type="pres">
      <dgm:prSet presAssocID="{C24769C0-DA38-4079-94D0-F8E638B83C46}" presName="hierChild4" presStyleCnt="0"/>
      <dgm:spPr/>
    </dgm:pt>
    <dgm:pt modelId="{19445D13-7B37-4EC2-927B-C44EAD8273A1}" type="pres">
      <dgm:prSet presAssocID="{3569009D-0435-44AD-9C08-D104CA01F7DA}" presName="Name37" presStyleLbl="parChTrans1D4" presStyleIdx="3" presStyleCnt="6"/>
      <dgm:spPr/>
    </dgm:pt>
    <dgm:pt modelId="{8978F49A-0338-4A82-AC65-7C2C79CF5EB4}" type="pres">
      <dgm:prSet presAssocID="{CDEE2CBA-0E8B-46A7-8CD2-C5A5ECD3714A}" presName="hierRoot2" presStyleCnt="0">
        <dgm:presLayoutVars>
          <dgm:hierBranch val="init"/>
        </dgm:presLayoutVars>
      </dgm:prSet>
      <dgm:spPr/>
    </dgm:pt>
    <dgm:pt modelId="{A852C191-043D-41C7-8F4B-D90D30A84A60}" type="pres">
      <dgm:prSet presAssocID="{CDEE2CBA-0E8B-46A7-8CD2-C5A5ECD3714A}" presName="rootComposite" presStyleCnt="0"/>
      <dgm:spPr/>
    </dgm:pt>
    <dgm:pt modelId="{1A6F3209-6586-4E85-B8B2-862A5E7EEC8D}" type="pres">
      <dgm:prSet presAssocID="{CDEE2CBA-0E8B-46A7-8CD2-C5A5ECD3714A}" presName="rootText" presStyleLbl="node4" presStyleIdx="3" presStyleCnt="6" custScaleX="121004" custLinFactNeighborX="-21743" custLinFactNeighborY="-29383">
        <dgm:presLayoutVars>
          <dgm:chPref val="3"/>
        </dgm:presLayoutVars>
      </dgm:prSet>
      <dgm:spPr/>
    </dgm:pt>
    <dgm:pt modelId="{4C806DAC-5D53-4107-B8AC-85F337F1A57B}" type="pres">
      <dgm:prSet presAssocID="{CDEE2CBA-0E8B-46A7-8CD2-C5A5ECD3714A}" presName="rootConnector" presStyleLbl="node4" presStyleIdx="3" presStyleCnt="6"/>
      <dgm:spPr/>
    </dgm:pt>
    <dgm:pt modelId="{2E3E7E14-8526-4F0A-926A-2E50233F6A13}" type="pres">
      <dgm:prSet presAssocID="{CDEE2CBA-0E8B-46A7-8CD2-C5A5ECD3714A}" presName="hierChild4" presStyleCnt="0"/>
      <dgm:spPr/>
    </dgm:pt>
    <dgm:pt modelId="{8AD63865-29C5-49C3-BE09-E98FA2B2EFE1}" type="pres">
      <dgm:prSet presAssocID="{CDEE2CBA-0E8B-46A7-8CD2-C5A5ECD3714A}" presName="hierChild5" presStyleCnt="0"/>
      <dgm:spPr/>
    </dgm:pt>
    <dgm:pt modelId="{14A9B05F-7882-4B67-9CAE-18C82306FD0A}" type="pres">
      <dgm:prSet presAssocID="{88A79FBE-DEE1-4723-B481-078BFC5121BF}" presName="Name37" presStyleLbl="parChTrans1D4" presStyleIdx="4" presStyleCnt="6"/>
      <dgm:spPr/>
    </dgm:pt>
    <dgm:pt modelId="{787087E6-100C-427E-A8D5-12453B88D56E}" type="pres">
      <dgm:prSet presAssocID="{CA18B213-C331-43CE-BD27-5523CE2ED80A}" presName="hierRoot2" presStyleCnt="0">
        <dgm:presLayoutVars>
          <dgm:hierBranch val="init"/>
        </dgm:presLayoutVars>
      </dgm:prSet>
      <dgm:spPr/>
    </dgm:pt>
    <dgm:pt modelId="{EE93120F-6446-4E09-97EA-14F7730D942D}" type="pres">
      <dgm:prSet presAssocID="{CA18B213-C331-43CE-BD27-5523CE2ED80A}" presName="rootComposite" presStyleCnt="0"/>
      <dgm:spPr/>
    </dgm:pt>
    <dgm:pt modelId="{CED9D69B-F271-47EB-9BC3-A6C361E053D8}" type="pres">
      <dgm:prSet presAssocID="{CA18B213-C331-43CE-BD27-5523CE2ED80A}" presName="rootText" presStyleLbl="node4" presStyleIdx="4" presStyleCnt="6" custScaleX="119831" custLinFactNeighborX="-21156" custLinFactNeighborY="-35259">
        <dgm:presLayoutVars>
          <dgm:chPref val="3"/>
        </dgm:presLayoutVars>
      </dgm:prSet>
      <dgm:spPr/>
    </dgm:pt>
    <dgm:pt modelId="{2B026301-9D95-4D2F-A6C3-02DB9F56055F}" type="pres">
      <dgm:prSet presAssocID="{CA18B213-C331-43CE-BD27-5523CE2ED80A}" presName="rootConnector" presStyleLbl="node4" presStyleIdx="4" presStyleCnt="6"/>
      <dgm:spPr/>
    </dgm:pt>
    <dgm:pt modelId="{2138CFF1-4A65-4B45-98DE-65921B8F7042}" type="pres">
      <dgm:prSet presAssocID="{CA18B213-C331-43CE-BD27-5523CE2ED80A}" presName="hierChild4" presStyleCnt="0"/>
      <dgm:spPr/>
    </dgm:pt>
    <dgm:pt modelId="{E6E292BF-BE36-4A3B-9ECD-AD8E576E3D14}" type="pres">
      <dgm:prSet presAssocID="{CA18B213-C331-43CE-BD27-5523CE2ED80A}" presName="hierChild5" presStyleCnt="0"/>
      <dgm:spPr/>
    </dgm:pt>
    <dgm:pt modelId="{4B9E7607-4D2D-489A-A0B7-7CFA9644A521}" type="pres">
      <dgm:prSet presAssocID="{C24769C0-DA38-4079-94D0-F8E638B83C46}" presName="hierChild5" presStyleCnt="0"/>
      <dgm:spPr/>
    </dgm:pt>
    <dgm:pt modelId="{156CD929-788D-4C34-9DE7-0DFB91D590F0}" type="pres">
      <dgm:prSet presAssocID="{C1F955BB-6726-45B0-BBD2-6DFA7184B70F}" presName="Name37" presStyleLbl="parChTrans1D3" presStyleIdx="2" presStyleCnt="3"/>
      <dgm:spPr/>
    </dgm:pt>
    <dgm:pt modelId="{5F0A1C21-1400-4C6E-9442-3E6B20CF8972}" type="pres">
      <dgm:prSet presAssocID="{70D152A4-660E-49C3-BB83-9C6BF74191EA}" presName="hierRoot2" presStyleCnt="0">
        <dgm:presLayoutVars>
          <dgm:hierBranch val="init"/>
        </dgm:presLayoutVars>
      </dgm:prSet>
      <dgm:spPr/>
    </dgm:pt>
    <dgm:pt modelId="{2C4E9727-3E18-4796-9EA8-DCCD48A51302}" type="pres">
      <dgm:prSet presAssocID="{70D152A4-660E-49C3-BB83-9C6BF74191EA}" presName="rootComposite" presStyleCnt="0"/>
      <dgm:spPr/>
    </dgm:pt>
    <dgm:pt modelId="{0D802FEA-E33C-4652-AB91-6637F5522AB1}" type="pres">
      <dgm:prSet presAssocID="{70D152A4-660E-49C3-BB83-9C6BF74191EA}" presName="rootText" presStyleLbl="node3" presStyleIdx="2" presStyleCnt="3" custScaleX="125974" custScaleY="69491" custLinFactNeighborX="-5574" custLinFactNeighborY="-21851">
        <dgm:presLayoutVars>
          <dgm:chPref val="3"/>
        </dgm:presLayoutVars>
      </dgm:prSet>
      <dgm:spPr/>
    </dgm:pt>
    <dgm:pt modelId="{508DACFC-5E18-4202-A06A-534286181318}" type="pres">
      <dgm:prSet presAssocID="{70D152A4-660E-49C3-BB83-9C6BF74191EA}" presName="rootConnector" presStyleLbl="node3" presStyleIdx="2" presStyleCnt="3"/>
      <dgm:spPr/>
    </dgm:pt>
    <dgm:pt modelId="{C9447EAB-9677-4312-BB5F-CDB54A67715B}" type="pres">
      <dgm:prSet presAssocID="{70D152A4-660E-49C3-BB83-9C6BF74191EA}" presName="hierChild4" presStyleCnt="0"/>
      <dgm:spPr/>
    </dgm:pt>
    <dgm:pt modelId="{6EF9919F-03DA-4B3B-BFA7-39E4867A74BB}" type="pres">
      <dgm:prSet presAssocID="{AB153682-7F83-4A27-8417-10BAFA510248}" presName="Name37" presStyleLbl="parChTrans1D4" presStyleIdx="5" presStyleCnt="6"/>
      <dgm:spPr/>
    </dgm:pt>
    <dgm:pt modelId="{A53BB252-42F0-44FB-A067-B13FD78153B9}" type="pres">
      <dgm:prSet presAssocID="{8D3DC34F-C13F-463D-8E66-7027F60EB8E3}" presName="hierRoot2" presStyleCnt="0">
        <dgm:presLayoutVars>
          <dgm:hierBranch val="init"/>
        </dgm:presLayoutVars>
      </dgm:prSet>
      <dgm:spPr/>
    </dgm:pt>
    <dgm:pt modelId="{EFCF9CDB-335C-482B-BB89-5505709E0963}" type="pres">
      <dgm:prSet presAssocID="{8D3DC34F-C13F-463D-8E66-7027F60EB8E3}" presName="rootComposite" presStyleCnt="0"/>
      <dgm:spPr/>
    </dgm:pt>
    <dgm:pt modelId="{792A5CB0-E5D8-4BE9-A5DB-B1E80BE39325}" type="pres">
      <dgm:prSet presAssocID="{8D3DC34F-C13F-463D-8E66-7027F60EB8E3}" presName="rootText" presStyleLbl="node4" presStyleIdx="5" presStyleCnt="6" custScaleX="130824" custLinFactNeighborX="-12341" custLinFactNeighborY="-1175">
        <dgm:presLayoutVars>
          <dgm:chPref val="3"/>
        </dgm:presLayoutVars>
      </dgm:prSet>
      <dgm:spPr/>
    </dgm:pt>
    <dgm:pt modelId="{51071666-4CD5-4F76-9631-AC5600EDBF7B}" type="pres">
      <dgm:prSet presAssocID="{8D3DC34F-C13F-463D-8E66-7027F60EB8E3}" presName="rootConnector" presStyleLbl="node4" presStyleIdx="5" presStyleCnt="6"/>
      <dgm:spPr/>
    </dgm:pt>
    <dgm:pt modelId="{9E883531-0A59-4C87-BAF6-55D3F788AE6E}" type="pres">
      <dgm:prSet presAssocID="{8D3DC34F-C13F-463D-8E66-7027F60EB8E3}" presName="hierChild4" presStyleCnt="0"/>
      <dgm:spPr/>
    </dgm:pt>
    <dgm:pt modelId="{2347D84E-61A8-4062-8F85-F67184C7A8A0}" type="pres">
      <dgm:prSet presAssocID="{8D3DC34F-C13F-463D-8E66-7027F60EB8E3}" presName="hierChild5" presStyleCnt="0"/>
      <dgm:spPr/>
    </dgm:pt>
    <dgm:pt modelId="{E419CF7B-E556-4E45-9A60-AFDC1BDCB734}" type="pres">
      <dgm:prSet presAssocID="{70D152A4-660E-49C3-BB83-9C6BF74191EA}" presName="hierChild5" presStyleCnt="0"/>
      <dgm:spPr/>
    </dgm:pt>
    <dgm:pt modelId="{C36EA65C-FD15-427D-9964-B89196A72C07}" type="pres">
      <dgm:prSet presAssocID="{BA1A2223-1832-4EBB-A6CD-D4474B2231C6}" presName="hierChild5" presStyleCnt="0"/>
      <dgm:spPr/>
    </dgm:pt>
    <dgm:pt modelId="{F4986C37-D49B-477C-9619-46CC7126D3ED}" type="pres">
      <dgm:prSet presAssocID="{24476A39-D0CA-47AA-8648-1111C8295731}" presName="hierChild3" presStyleCnt="0"/>
      <dgm:spPr/>
    </dgm:pt>
  </dgm:ptLst>
  <dgm:cxnLst>
    <dgm:cxn modelId="{1B074301-D5F7-406C-AF83-B8E48DF88FC6}" srcId="{E989E7F2-55D3-4292-BB06-9C145E301F5B}" destId="{24476A39-D0CA-47AA-8648-1111C8295731}" srcOrd="0" destOrd="0" parTransId="{41273EEC-2187-4BE7-8194-C162850A1858}" sibTransId="{556FC7CA-CF81-4FDF-91FF-FA12A66D01CF}"/>
    <dgm:cxn modelId="{0ADE8901-80AB-4B17-9E72-2E14B0E88246}" type="presOf" srcId="{3569009D-0435-44AD-9C08-D104CA01F7DA}" destId="{19445D13-7B37-4EC2-927B-C44EAD8273A1}" srcOrd="0" destOrd="0" presId="urn:microsoft.com/office/officeart/2005/8/layout/orgChart1"/>
    <dgm:cxn modelId="{E7D11902-395A-454A-B9ED-95E151A6F61E}" type="presOf" srcId="{24476A39-D0CA-47AA-8648-1111C8295731}" destId="{579D2E27-822C-4E01-B87E-5FA8E39FC6D7}" srcOrd="1" destOrd="0" presId="urn:microsoft.com/office/officeart/2005/8/layout/orgChart1"/>
    <dgm:cxn modelId="{69AFBD06-9EBD-49EF-8193-3421B7CE6784}" type="presOf" srcId="{3B1495E5-6A95-400A-9DEB-694F5ED96757}" destId="{497685E2-74FC-41F5-BFF7-0673C58E32E4}" srcOrd="0" destOrd="0" presId="urn:microsoft.com/office/officeart/2005/8/layout/orgChart1"/>
    <dgm:cxn modelId="{37386309-EA78-44F6-AA24-F55064E2E67B}" type="presOf" srcId="{63DB9B68-C3D1-4E55-8205-55C3BD3ECFAF}" destId="{4472F262-D440-47ED-9029-4B28121D9FDD}" srcOrd="0" destOrd="0" presId="urn:microsoft.com/office/officeart/2005/8/layout/orgChart1"/>
    <dgm:cxn modelId="{CEEA0812-6155-402C-BA89-DD8F32B15ED4}" type="presOf" srcId="{AD198DEF-D8C5-4255-ACFB-D7C592CED212}" destId="{1811DAD4-6147-470F-BA48-88AE155725AC}" srcOrd="0" destOrd="0" presId="urn:microsoft.com/office/officeart/2005/8/layout/orgChart1"/>
    <dgm:cxn modelId="{C09D1212-2911-4782-87EC-A33E3AE5DE79}" type="presOf" srcId="{C24769C0-DA38-4079-94D0-F8E638B83C46}" destId="{99325BA1-952F-43F8-BB55-55D88B72148D}" srcOrd="0" destOrd="0" presId="urn:microsoft.com/office/officeart/2005/8/layout/orgChart1"/>
    <dgm:cxn modelId="{DD5BBF1A-E481-4A80-A840-9AF8ACC66028}" type="presOf" srcId="{D6707E8F-71C3-4675-8C88-B01AA0A51708}" destId="{9B056305-9734-4920-A94E-092EC83900A5}" srcOrd="0" destOrd="0" presId="urn:microsoft.com/office/officeart/2005/8/layout/orgChart1"/>
    <dgm:cxn modelId="{ED0DE11D-651C-4A45-8D0C-A73AC879C802}" type="presOf" srcId="{CA18B213-C331-43CE-BD27-5523CE2ED80A}" destId="{CED9D69B-F271-47EB-9BC3-A6C361E053D8}" srcOrd="0" destOrd="0" presId="urn:microsoft.com/office/officeart/2005/8/layout/orgChart1"/>
    <dgm:cxn modelId="{CE632022-520C-41B7-BBDA-7E1A2DC75749}" srcId="{C24769C0-DA38-4079-94D0-F8E638B83C46}" destId="{CA18B213-C331-43CE-BD27-5523CE2ED80A}" srcOrd="1" destOrd="0" parTransId="{88A79FBE-DEE1-4723-B481-078BFC5121BF}" sibTransId="{F67A362B-CAAE-49A7-8812-7FE4715B867E}"/>
    <dgm:cxn modelId="{1972D823-2D98-401E-BEB1-3C69CC6E0E5E}" type="presOf" srcId="{54A6BDBF-BFED-46CA-9317-5E2B10D24FFF}" destId="{90AD0A8E-FFE5-4294-8B15-F89F82461515}" srcOrd="1" destOrd="0" presId="urn:microsoft.com/office/officeart/2005/8/layout/orgChart1"/>
    <dgm:cxn modelId="{D7BCA529-BA5C-4F9D-9DBD-F0600010575C}" type="presOf" srcId="{D6707E8F-71C3-4675-8C88-B01AA0A51708}" destId="{BA973192-7A07-4829-9E35-B94FA2F04B1A}" srcOrd="1" destOrd="0" presId="urn:microsoft.com/office/officeart/2005/8/layout/orgChart1"/>
    <dgm:cxn modelId="{1B5CF637-4A43-4A05-8425-5EC60564DDDD}" type="presOf" srcId="{CA18B213-C331-43CE-BD27-5523CE2ED80A}" destId="{2B026301-9D95-4D2F-A6C3-02DB9F56055F}" srcOrd="1" destOrd="0" presId="urn:microsoft.com/office/officeart/2005/8/layout/orgChart1"/>
    <dgm:cxn modelId="{95B2593D-16EE-44FF-910B-3588E5C5C6A6}" srcId="{BA1A2223-1832-4EBB-A6CD-D4474B2231C6}" destId="{70D152A4-660E-49C3-BB83-9C6BF74191EA}" srcOrd="2" destOrd="0" parTransId="{C1F955BB-6726-45B0-BBD2-6DFA7184B70F}" sibTransId="{4ECD35D8-3D71-45D2-970E-2ECDFCF3985C}"/>
    <dgm:cxn modelId="{3B92C03F-49D9-474A-BDA0-C053FCE4136E}" type="presOf" srcId="{AB153682-7F83-4A27-8417-10BAFA510248}" destId="{6EF9919F-03DA-4B3B-BFA7-39E4867A74BB}" srcOrd="0" destOrd="0" presId="urn:microsoft.com/office/officeart/2005/8/layout/orgChart1"/>
    <dgm:cxn modelId="{D9823D5D-217F-468F-B642-CAD45AB01325}" type="presOf" srcId="{24476A39-D0CA-47AA-8648-1111C8295731}" destId="{CE47D3F1-C0F5-4C7C-B9BF-22A37DFBF5CE}" srcOrd="0" destOrd="0" presId="urn:microsoft.com/office/officeart/2005/8/layout/orgChart1"/>
    <dgm:cxn modelId="{017A425F-4603-42B9-90BA-3C57025B0DDD}" type="presOf" srcId="{BA1A2223-1832-4EBB-A6CD-D4474B2231C6}" destId="{1A04C711-3198-4217-A51D-A52FF0CB1EB5}" srcOrd="0" destOrd="0" presId="urn:microsoft.com/office/officeart/2005/8/layout/orgChart1"/>
    <dgm:cxn modelId="{055BFB61-CE0F-4B63-BB04-482CEFDA5324}" type="presOf" srcId="{70D152A4-660E-49C3-BB83-9C6BF74191EA}" destId="{508DACFC-5E18-4202-A06A-534286181318}" srcOrd="1" destOrd="0" presId="urn:microsoft.com/office/officeart/2005/8/layout/orgChart1"/>
    <dgm:cxn modelId="{DE2C8643-3439-40DA-AEEA-0A669F46B4C9}" srcId="{BA1A2223-1832-4EBB-A6CD-D4474B2231C6}" destId="{C24769C0-DA38-4079-94D0-F8E638B83C46}" srcOrd="1" destOrd="0" parTransId="{3B1495E5-6A95-400A-9DEB-694F5ED96757}" sibTransId="{549D3672-560C-4170-B6FE-5621A9F2BBB9}"/>
    <dgm:cxn modelId="{C37A4E65-5F29-4262-AF79-14F0809FDE79}" type="presOf" srcId="{88A79FBE-DEE1-4723-B481-078BFC5121BF}" destId="{14A9B05F-7882-4B67-9CAE-18C82306FD0A}" srcOrd="0" destOrd="0" presId="urn:microsoft.com/office/officeart/2005/8/layout/orgChart1"/>
    <dgm:cxn modelId="{309D7145-3FB8-4A7A-8773-C6FDC6E7301C}" type="presOf" srcId="{148D1A0F-B67C-49E8-BA68-3E500AA4D9C2}" destId="{7A656EEF-4D36-45CB-BD95-37D393105C08}" srcOrd="0" destOrd="0" presId="urn:microsoft.com/office/officeart/2005/8/layout/orgChart1"/>
    <dgm:cxn modelId="{D8965F6D-34A9-46A0-BBEC-B011C6BD0298}" type="presOf" srcId="{E989E7F2-55D3-4292-BB06-9C145E301F5B}" destId="{DB1A3039-5B25-49E0-B0F7-137995D6AF82}" srcOrd="0" destOrd="0" presId="urn:microsoft.com/office/officeart/2005/8/layout/orgChart1"/>
    <dgm:cxn modelId="{E567814F-9381-432C-92E8-6FB1748DBB11}" type="presOf" srcId="{BA1A2223-1832-4EBB-A6CD-D4474B2231C6}" destId="{1147906C-DA5A-41CF-9622-1EEDB38A515E}" srcOrd="1" destOrd="0" presId="urn:microsoft.com/office/officeart/2005/8/layout/orgChart1"/>
    <dgm:cxn modelId="{7D415F70-3CB6-4CCD-9B82-00097D82A62C}" srcId="{70D152A4-660E-49C3-BB83-9C6BF74191EA}" destId="{8D3DC34F-C13F-463D-8E66-7027F60EB8E3}" srcOrd="0" destOrd="0" parTransId="{AB153682-7F83-4A27-8417-10BAFA510248}" sibTransId="{681458DA-F35B-4BA4-9CCA-AC3E66CC1370}"/>
    <dgm:cxn modelId="{E776C850-FF49-4FAE-8316-8D5F7F970941}" srcId="{96B8140B-3251-45E3-BE34-DE2E8A798F04}" destId="{54A6BDBF-BFED-46CA-9317-5E2B10D24FFF}" srcOrd="0" destOrd="0" parTransId="{AD198DEF-D8C5-4255-ACFB-D7C592CED212}" sibTransId="{D5FEF1DD-6737-4432-B644-118BB9C9B799}"/>
    <dgm:cxn modelId="{8E844576-A49E-42F8-809C-19496E23A55A}" srcId="{C24769C0-DA38-4079-94D0-F8E638B83C46}" destId="{CDEE2CBA-0E8B-46A7-8CD2-C5A5ECD3714A}" srcOrd="0" destOrd="0" parTransId="{3569009D-0435-44AD-9C08-D104CA01F7DA}" sibTransId="{AC2F79E3-CB1F-4B0C-9513-D105D67A9DCF}"/>
    <dgm:cxn modelId="{6D917D59-05F9-4CB4-BD27-E48A79D2E672}" type="presOf" srcId="{8D3DC34F-C13F-463D-8E66-7027F60EB8E3}" destId="{792A5CB0-E5D8-4BE9-A5DB-B1E80BE39325}" srcOrd="0" destOrd="0" presId="urn:microsoft.com/office/officeart/2005/8/layout/orgChart1"/>
    <dgm:cxn modelId="{AD7A777E-F435-44E2-95D5-A8D2DB1CC60B}" type="presOf" srcId="{96B8140B-3251-45E3-BE34-DE2E8A798F04}" destId="{97C0299A-E0ED-4FFC-8172-1C4A64364508}" srcOrd="0" destOrd="0" presId="urn:microsoft.com/office/officeart/2005/8/layout/orgChart1"/>
    <dgm:cxn modelId="{FFEBAD96-89C4-4051-9198-CC0D76477B7D}" type="presOf" srcId="{0E4D6345-9A49-4B80-A935-90FDD6D1DDAC}" destId="{1C1DDC2A-2EB0-4E27-8EDA-0FF39768780C}" srcOrd="0" destOrd="0" presId="urn:microsoft.com/office/officeart/2005/8/layout/orgChart1"/>
    <dgm:cxn modelId="{71E7B0A0-6A58-4414-AF44-47973CCCB0FE}" type="presOf" srcId="{96B8140B-3251-45E3-BE34-DE2E8A798F04}" destId="{65F7B5FD-2BE9-4829-9283-71988862979A}" srcOrd="1" destOrd="0" presId="urn:microsoft.com/office/officeart/2005/8/layout/orgChart1"/>
    <dgm:cxn modelId="{B15E95A2-7E8B-4217-BB4E-416438BB81A2}" type="presOf" srcId="{CDEE2CBA-0E8B-46A7-8CD2-C5A5ECD3714A}" destId="{1A6F3209-6586-4E85-B8B2-862A5E7EEC8D}" srcOrd="0" destOrd="0" presId="urn:microsoft.com/office/officeart/2005/8/layout/orgChart1"/>
    <dgm:cxn modelId="{3679A1A2-EE3F-473A-A6EC-0636A73CAA34}" srcId="{96B8140B-3251-45E3-BE34-DE2E8A798F04}" destId="{D6707E8F-71C3-4675-8C88-B01AA0A51708}" srcOrd="1" destOrd="0" parTransId="{148D1A0F-B67C-49E8-BA68-3E500AA4D9C2}" sibTransId="{813F4325-FBA2-4E44-8FC5-805CD6E7E21C}"/>
    <dgm:cxn modelId="{F7F66EB1-C84B-4BFD-B1E4-186F4E466C34}" type="presOf" srcId="{CC875DF9-F8D0-4B06-9B5F-AA583102FBA4}" destId="{23B4B352-F1E7-4B14-9921-360FA86D157A}" srcOrd="0" destOrd="0" presId="urn:microsoft.com/office/officeart/2005/8/layout/orgChart1"/>
    <dgm:cxn modelId="{664A56B5-0768-4046-A5C2-983FBCCDD887}" type="presOf" srcId="{8D3DC34F-C13F-463D-8E66-7027F60EB8E3}" destId="{51071666-4CD5-4F76-9631-AC5600EDBF7B}" srcOrd="1" destOrd="0" presId="urn:microsoft.com/office/officeart/2005/8/layout/orgChart1"/>
    <dgm:cxn modelId="{D34F06B6-32AE-415F-A80F-A0678070EAF6}" type="presOf" srcId="{C1F955BB-6726-45B0-BBD2-6DFA7184B70F}" destId="{156CD929-788D-4C34-9DE7-0DFB91D590F0}" srcOrd="0" destOrd="0" presId="urn:microsoft.com/office/officeart/2005/8/layout/orgChart1"/>
    <dgm:cxn modelId="{646DEBB6-CF6C-4669-912C-770EF88E2F91}" type="presOf" srcId="{54A6BDBF-BFED-46CA-9317-5E2B10D24FFF}" destId="{90944BD0-6058-49F5-B1D8-DA40B016D1DE}" srcOrd="0" destOrd="0" presId="urn:microsoft.com/office/officeart/2005/8/layout/orgChart1"/>
    <dgm:cxn modelId="{6668FDC7-62D9-4680-BF6B-6DAD339417D8}" type="presOf" srcId="{7B5089BF-EE63-4AB0-8F6E-193AAD76A6E1}" destId="{9BC5AF73-F264-4958-9E0E-4441DEE01F65}" srcOrd="1" destOrd="0" presId="urn:microsoft.com/office/officeart/2005/8/layout/orgChart1"/>
    <dgm:cxn modelId="{39DEC4C9-80FC-4E89-B696-488531B73569}" type="presOf" srcId="{7B5089BF-EE63-4AB0-8F6E-193AAD76A6E1}" destId="{18184DC7-6F63-4241-9DAC-9085C460295D}" srcOrd="0" destOrd="0" presId="urn:microsoft.com/office/officeart/2005/8/layout/orgChart1"/>
    <dgm:cxn modelId="{BB022DD1-73A0-4B01-AFC5-2E373A4F5A9C}" srcId="{24476A39-D0CA-47AA-8648-1111C8295731}" destId="{BA1A2223-1832-4EBB-A6CD-D4474B2231C6}" srcOrd="0" destOrd="0" parTransId="{63DB9B68-C3D1-4E55-8205-55C3BD3ECFAF}" sibTransId="{DC96F723-5CF6-494B-974C-2634105C8A17}"/>
    <dgm:cxn modelId="{44CA15D4-FD25-4EFA-90CA-4B9EEA319DB3}" type="presOf" srcId="{C24769C0-DA38-4079-94D0-F8E638B83C46}" destId="{05B250C6-AD8C-4A8E-BBEC-A0007AD3FF43}" srcOrd="1" destOrd="0" presId="urn:microsoft.com/office/officeart/2005/8/layout/orgChart1"/>
    <dgm:cxn modelId="{D18C06D5-66CF-4882-8B2A-4D0B049086A3}" srcId="{BA1A2223-1832-4EBB-A6CD-D4474B2231C6}" destId="{96B8140B-3251-45E3-BE34-DE2E8A798F04}" srcOrd="0" destOrd="0" parTransId="{CC875DF9-F8D0-4B06-9B5F-AA583102FBA4}" sibTransId="{BE73E8CB-058B-4F17-9E65-AE6BAD9697D1}"/>
    <dgm:cxn modelId="{48EE64D7-2D89-4F66-9B16-FDBA8D6DDB67}" srcId="{96B8140B-3251-45E3-BE34-DE2E8A798F04}" destId="{7B5089BF-EE63-4AB0-8F6E-193AAD76A6E1}" srcOrd="2" destOrd="0" parTransId="{0E4D6345-9A49-4B80-A935-90FDD6D1DDAC}" sibTransId="{4CE752F4-7D44-4DBC-A4FF-B185C82E5B47}"/>
    <dgm:cxn modelId="{770B6EF0-41E9-430C-B307-DC8C4303FA85}" type="presOf" srcId="{CDEE2CBA-0E8B-46A7-8CD2-C5A5ECD3714A}" destId="{4C806DAC-5D53-4107-B8AC-85F337F1A57B}" srcOrd="1" destOrd="0" presId="urn:microsoft.com/office/officeart/2005/8/layout/orgChart1"/>
    <dgm:cxn modelId="{57F92CF3-187D-4856-859B-FFA7661923C3}" type="presOf" srcId="{70D152A4-660E-49C3-BB83-9C6BF74191EA}" destId="{0D802FEA-E33C-4652-AB91-6637F5522AB1}" srcOrd="0" destOrd="0" presId="urn:microsoft.com/office/officeart/2005/8/layout/orgChart1"/>
    <dgm:cxn modelId="{7523D5C4-5F1E-4760-B077-2F88DAA68162}" type="presParOf" srcId="{DB1A3039-5B25-49E0-B0F7-137995D6AF82}" destId="{AB1151AD-62E9-488F-9F8F-AC7E379CFCD2}" srcOrd="0" destOrd="0" presId="urn:microsoft.com/office/officeart/2005/8/layout/orgChart1"/>
    <dgm:cxn modelId="{20221EA6-DBD3-481B-A6DE-ACECB22E358C}" type="presParOf" srcId="{AB1151AD-62E9-488F-9F8F-AC7E379CFCD2}" destId="{1C103B1B-8847-4D68-8E71-D24E07ECDD0F}" srcOrd="0" destOrd="0" presId="urn:microsoft.com/office/officeart/2005/8/layout/orgChart1"/>
    <dgm:cxn modelId="{6B520156-387F-44DB-9ACE-C6C77DFF62B7}" type="presParOf" srcId="{1C103B1B-8847-4D68-8E71-D24E07ECDD0F}" destId="{CE47D3F1-C0F5-4C7C-B9BF-22A37DFBF5CE}" srcOrd="0" destOrd="0" presId="urn:microsoft.com/office/officeart/2005/8/layout/orgChart1"/>
    <dgm:cxn modelId="{4DD4098F-9FC5-48C3-9C4B-A953ADBBCF44}" type="presParOf" srcId="{1C103B1B-8847-4D68-8E71-D24E07ECDD0F}" destId="{579D2E27-822C-4E01-B87E-5FA8E39FC6D7}" srcOrd="1" destOrd="0" presId="urn:microsoft.com/office/officeart/2005/8/layout/orgChart1"/>
    <dgm:cxn modelId="{7868CF31-3242-44F1-9123-4B7FEB28914E}" type="presParOf" srcId="{AB1151AD-62E9-488F-9F8F-AC7E379CFCD2}" destId="{CB7DCF44-A210-4E5B-AC2A-C44E69DF2D1B}" srcOrd="1" destOrd="0" presId="urn:microsoft.com/office/officeart/2005/8/layout/orgChart1"/>
    <dgm:cxn modelId="{642641CB-EC1F-46E6-897C-7182640A6904}" type="presParOf" srcId="{CB7DCF44-A210-4E5B-AC2A-C44E69DF2D1B}" destId="{4472F262-D440-47ED-9029-4B28121D9FDD}" srcOrd="0" destOrd="0" presId="urn:microsoft.com/office/officeart/2005/8/layout/orgChart1"/>
    <dgm:cxn modelId="{AE67D22A-83A7-427D-BE32-65C7D8DBED9F}" type="presParOf" srcId="{CB7DCF44-A210-4E5B-AC2A-C44E69DF2D1B}" destId="{C2DAD87E-DBF3-4609-91EE-13B0F4840915}" srcOrd="1" destOrd="0" presId="urn:microsoft.com/office/officeart/2005/8/layout/orgChart1"/>
    <dgm:cxn modelId="{C1606A04-5CA9-42A9-86F7-BF00708C9D9B}" type="presParOf" srcId="{C2DAD87E-DBF3-4609-91EE-13B0F4840915}" destId="{A65AFEB3-84FD-4677-89E8-67C500A90D24}" srcOrd="0" destOrd="0" presId="urn:microsoft.com/office/officeart/2005/8/layout/orgChart1"/>
    <dgm:cxn modelId="{F02C074E-67A9-4ABF-8633-2F10F5F3ADCC}" type="presParOf" srcId="{A65AFEB3-84FD-4677-89E8-67C500A90D24}" destId="{1A04C711-3198-4217-A51D-A52FF0CB1EB5}" srcOrd="0" destOrd="0" presId="urn:microsoft.com/office/officeart/2005/8/layout/orgChart1"/>
    <dgm:cxn modelId="{2672B325-8801-4105-BC88-06BEBAF5EEB0}" type="presParOf" srcId="{A65AFEB3-84FD-4677-89E8-67C500A90D24}" destId="{1147906C-DA5A-41CF-9622-1EEDB38A515E}" srcOrd="1" destOrd="0" presId="urn:microsoft.com/office/officeart/2005/8/layout/orgChart1"/>
    <dgm:cxn modelId="{FC9DEAE1-CF6E-4F3D-A269-0EB590930F40}" type="presParOf" srcId="{C2DAD87E-DBF3-4609-91EE-13B0F4840915}" destId="{D933B94A-4F1B-448E-98B1-5E2334112757}" srcOrd="1" destOrd="0" presId="urn:microsoft.com/office/officeart/2005/8/layout/orgChart1"/>
    <dgm:cxn modelId="{1C727CE4-D0DA-4EA0-89ED-E01D1B872465}" type="presParOf" srcId="{D933B94A-4F1B-448E-98B1-5E2334112757}" destId="{23B4B352-F1E7-4B14-9921-360FA86D157A}" srcOrd="0" destOrd="0" presId="urn:microsoft.com/office/officeart/2005/8/layout/orgChart1"/>
    <dgm:cxn modelId="{D4B904C4-EA84-4CCA-BE4F-332100E8A56F}" type="presParOf" srcId="{D933B94A-4F1B-448E-98B1-5E2334112757}" destId="{F65EFA9C-3EC8-4916-840D-91161ADE35F9}" srcOrd="1" destOrd="0" presId="urn:microsoft.com/office/officeart/2005/8/layout/orgChart1"/>
    <dgm:cxn modelId="{F7BB74F3-A1F0-40A2-B33D-DC594427A84B}" type="presParOf" srcId="{F65EFA9C-3EC8-4916-840D-91161ADE35F9}" destId="{9FF0A92E-FC0C-4892-B87F-7272056E479A}" srcOrd="0" destOrd="0" presId="urn:microsoft.com/office/officeart/2005/8/layout/orgChart1"/>
    <dgm:cxn modelId="{855D210E-2EDF-4A66-B467-E791BB3534AE}" type="presParOf" srcId="{9FF0A92E-FC0C-4892-B87F-7272056E479A}" destId="{97C0299A-E0ED-4FFC-8172-1C4A64364508}" srcOrd="0" destOrd="0" presId="urn:microsoft.com/office/officeart/2005/8/layout/orgChart1"/>
    <dgm:cxn modelId="{6F6B2A15-E553-4FEB-B8DA-9BD972B50E97}" type="presParOf" srcId="{9FF0A92E-FC0C-4892-B87F-7272056E479A}" destId="{65F7B5FD-2BE9-4829-9283-71988862979A}" srcOrd="1" destOrd="0" presId="urn:microsoft.com/office/officeart/2005/8/layout/orgChart1"/>
    <dgm:cxn modelId="{A96C1BB4-B24D-4EFA-AFD4-431CED0DC4B4}" type="presParOf" srcId="{F65EFA9C-3EC8-4916-840D-91161ADE35F9}" destId="{54931041-443A-4300-95DF-13864E6D6C48}" srcOrd="1" destOrd="0" presId="urn:microsoft.com/office/officeart/2005/8/layout/orgChart1"/>
    <dgm:cxn modelId="{0BD15DF5-D7E6-44F0-BE2A-1682E6442795}" type="presParOf" srcId="{54931041-443A-4300-95DF-13864E6D6C48}" destId="{1811DAD4-6147-470F-BA48-88AE155725AC}" srcOrd="0" destOrd="0" presId="urn:microsoft.com/office/officeart/2005/8/layout/orgChart1"/>
    <dgm:cxn modelId="{442471B2-B6A3-472E-BC96-5903461888C9}" type="presParOf" srcId="{54931041-443A-4300-95DF-13864E6D6C48}" destId="{F55F3FCC-22C7-4172-8B83-B5E9D766F1D1}" srcOrd="1" destOrd="0" presId="urn:microsoft.com/office/officeart/2005/8/layout/orgChart1"/>
    <dgm:cxn modelId="{16CF3466-B44E-4F74-BA9B-1317E0E37A35}" type="presParOf" srcId="{F55F3FCC-22C7-4172-8B83-B5E9D766F1D1}" destId="{8CC62107-ACFD-4F39-9C4E-8356A00643A0}" srcOrd="0" destOrd="0" presId="urn:microsoft.com/office/officeart/2005/8/layout/orgChart1"/>
    <dgm:cxn modelId="{76CEB24F-C8BF-4AF9-A5C0-FAF649E3A267}" type="presParOf" srcId="{8CC62107-ACFD-4F39-9C4E-8356A00643A0}" destId="{90944BD0-6058-49F5-B1D8-DA40B016D1DE}" srcOrd="0" destOrd="0" presId="urn:microsoft.com/office/officeart/2005/8/layout/orgChart1"/>
    <dgm:cxn modelId="{44F935C7-B9E7-4C12-8104-24209AB3C763}" type="presParOf" srcId="{8CC62107-ACFD-4F39-9C4E-8356A00643A0}" destId="{90AD0A8E-FFE5-4294-8B15-F89F82461515}" srcOrd="1" destOrd="0" presId="urn:microsoft.com/office/officeart/2005/8/layout/orgChart1"/>
    <dgm:cxn modelId="{1B4C8EA2-256E-4AA6-BC61-9BB976B459A5}" type="presParOf" srcId="{F55F3FCC-22C7-4172-8B83-B5E9D766F1D1}" destId="{6E262FC4-0DF4-4E3C-9BF1-1FCC7F298571}" srcOrd="1" destOrd="0" presId="urn:microsoft.com/office/officeart/2005/8/layout/orgChart1"/>
    <dgm:cxn modelId="{BFA3578C-D91C-4C39-A592-D8BF479F40FF}" type="presParOf" srcId="{F55F3FCC-22C7-4172-8B83-B5E9D766F1D1}" destId="{DF6FC921-4B58-4224-8329-BD5FC47B93CE}" srcOrd="2" destOrd="0" presId="urn:microsoft.com/office/officeart/2005/8/layout/orgChart1"/>
    <dgm:cxn modelId="{C15EE7D0-5DC7-4B96-8869-DFB6FFE5980F}" type="presParOf" srcId="{54931041-443A-4300-95DF-13864E6D6C48}" destId="{7A656EEF-4D36-45CB-BD95-37D393105C08}" srcOrd="2" destOrd="0" presId="urn:microsoft.com/office/officeart/2005/8/layout/orgChart1"/>
    <dgm:cxn modelId="{4625C023-96E9-4296-8F34-CBA3862BBD73}" type="presParOf" srcId="{54931041-443A-4300-95DF-13864E6D6C48}" destId="{CD10DFF9-77A1-4136-BF40-2E74EBA3AA6D}" srcOrd="3" destOrd="0" presId="urn:microsoft.com/office/officeart/2005/8/layout/orgChart1"/>
    <dgm:cxn modelId="{B330A82E-A87C-4F73-86D4-96048911DDD9}" type="presParOf" srcId="{CD10DFF9-77A1-4136-BF40-2E74EBA3AA6D}" destId="{1E1CA97D-F040-4E30-954A-EFE66714B26B}" srcOrd="0" destOrd="0" presId="urn:microsoft.com/office/officeart/2005/8/layout/orgChart1"/>
    <dgm:cxn modelId="{1271F052-9574-4094-997C-E248CB70BC92}" type="presParOf" srcId="{1E1CA97D-F040-4E30-954A-EFE66714B26B}" destId="{9B056305-9734-4920-A94E-092EC83900A5}" srcOrd="0" destOrd="0" presId="urn:microsoft.com/office/officeart/2005/8/layout/orgChart1"/>
    <dgm:cxn modelId="{3EDAC6E6-7B03-4636-AFD7-3B04044EA049}" type="presParOf" srcId="{1E1CA97D-F040-4E30-954A-EFE66714B26B}" destId="{BA973192-7A07-4829-9E35-B94FA2F04B1A}" srcOrd="1" destOrd="0" presId="urn:microsoft.com/office/officeart/2005/8/layout/orgChart1"/>
    <dgm:cxn modelId="{677CB700-CD64-4D67-8F12-89EAA7F9021B}" type="presParOf" srcId="{CD10DFF9-77A1-4136-BF40-2E74EBA3AA6D}" destId="{B62235E8-9A29-4B43-985F-B0C18F2D82D1}" srcOrd="1" destOrd="0" presId="urn:microsoft.com/office/officeart/2005/8/layout/orgChart1"/>
    <dgm:cxn modelId="{7F084464-4F09-4856-B5D7-317E9ED3475D}" type="presParOf" srcId="{CD10DFF9-77A1-4136-BF40-2E74EBA3AA6D}" destId="{1BDE426D-163F-4FCD-8496-971B9D115FC5}" srcOrd="2" destOrd="0" presId="urn:microsoft.com/office/officeart/2005/8/layout/orgChart1"/>
    <dgm:cxn modelId="{D0C44D16-B9A2-4686-9289-A235C23D6355}" type="presParOf" srcId="{54931041-443A-4300-95DF-13864E6D6C48}" destId="{1C1DDC2A-2EB0-4E27-8EDA-0FF39768780C}" srcOrd="4" destOrd="0" presId="urn:microsoft.com/office/officeart/2005/8/layout/orgChart1"/>
    <dgm:cxn modelId="{A4102842-35F1-4596-9DE6-675CCA904D13}" type="presParOf" srcId="{54931041-443A-4300-95DF-13864E6D6C48}" destId="{41146F4F-523B-4C30-ABA5-6A042F61C64B}" srcOrd="5" destOrd="0" presId="urn:microsoft.com/office/officeart/2005/8/layout/orgChart1"/>
    <dgm:cxn modelId="{C8BE4F59-4498-4B3A-B72D-109A962ED77C}" type="presParOf" srcId="{41146F4F-523B-4C30-ABA5-6A042F61C64B}" destId="{5ED7520B-501D-4080-9220-401A4E6F5A3D}" srcOrd="0" destOrd="0" presId="urn:microsoft.com/office/officeart/2005/8/layout/orgChart1"/>
    <dgm:cxn modelId="{FA48FFFF-AF9D-46A1-8EE0-C23F6424F31A}" type="presParOf" srcId="{5ED7520B-501D-4080-9220-401A4E6F5A3D}" destId="{18184DC7-6F63-4241-9DAC-9085C460295D}" srcOrd="0" destOrd="0" presId="urn:microsoft.com/office/officeart/2005/8/layout/orgChart1"/>
    <dgm:cxn modelId="{6CB6797A-6E16-4BA3-B787-8B15D9B86BA7}" type="presParOf" srcId="{5ED7520B-501D-4080-9220-401A4E6F5A3D}" destId="{9BC5AF73-F264-4958-9E0E-4441DEE01F65}" srcOrd="1" destOrd="0" presId="urn:microsoft.com/office/officeart/2005/8/layout/orgChart1"/>
    <dgm:cxn modelId="{C7686FF3-053A-4B73-8B24-2C002DC2790E}" type="presParOf" srcId="{41146F4F-523B-4C30-ABA5-6A042F61C64B}" destId="{44614EAE-09A7-44A9-A6D5-BDB15EB14992}" srcOrd="1" destOrd="0" presId="urn:microsoft.com/office/officeart/2005/8/layout/orgChart1"/>
    <dgm:cxn modelId="{BDD4BFAC-5C7B-4F17-BE6F-E4013633129E}" type="presParOf" srcId="{41146F4F-523B-4C30-ABA5-6A042F61C64B}" destId="{5188CC3C-943E-49FC-B478-672850F959B7}" srcOrd="2" destOrd="0" presId="urn:microsoft.com/office/officeart/2005/8/layout/orgChart1"/>
    <dgm:cxn modelId="{9484ED9C-E1CD-4368-BA7D-3EC5AD63D591}" type="presParOf" srcId="{F65EFA9C-3EC8-4916-840D-91161ADE35F9}" destId="{1154D422-7C9A-4159-B11C-3BACBC40408D}" srcOrd="2" destOrd="0" presId="urn:microsoft.com/office/officeart/2005/8/layout/orgChart1"/>
    <dgm:cxn modelId="{5B93FAB6-5CD8-40A0-9AF7-A698C5A8CDC6}" type="presParOf" srcId="{D933B94A-4F1B-448E-98B1-5E2334112757}" destId="{497685E2-74FC-41F5-BFF7-0673C58E32E4}" srcOrd="2" destOrd="0" presId="urn:microsoft.com/office/officeart/2005/8/layout/orgChart1"/>
    <dgm:cxn modelId="{1790CF64-FCA1-47EB-B032-3AD5A58B2CB9}" type="presParOf" srcId="{D933B94A-4F1B-448E-98B1-5E2334112757}" destId="{2B5E824D-012D-4E3A-A36D-0199E178973A}" srcOrd="3" destOrd="0" presId="urn:microsoft.com/office/officeart/2005/8/layout/orgChart1"/>
    <dgm:cxn modelId="{72139A09-C0FC-42AE-8BFE-A8B632B1A510}" type="presParOf" srcId="{2B5E824D-012D-4E3A-A36D-0199E178973A}" destId="{484275D5-9DAE-4C5C-9007-5DA28FC21C50}" srcOrd="0" destOrd="0" presId="urn:microsoft.com/office/officeart/2005/8/layout/orgChart1"/>
    <dgm:cxn modelId="{A97C582F-E54A-4D5D-A18E-299BE2D5593D}" type="presParOf" srcId="{484275D5-9DAE-4C5C-9007-5DA28FC21C50}" destId="{99325BA1-952F-43F8-BB55-55D88B72148D}" srcOrd="0" destOrd="0" presId="urn:microsoft.com/office/officeart/2005/8/layout/orgChart1"/>
    <dgm:cxn modelId="{8FD4C078-CF3A-4A64-8430-7503D87F65ED}" type="presParOf" srcId="{484275D5-9DAE-4C5C-9007-5DA28FC21C50}" destId="{05B250C6-AD8C-4A8E-BBEC-A0007AD3FF43}" srcOrd="1" destOrd="0" presId="urn:microsoft.com/office/officeart/2005/8/layout/orgChart1"/>
    <dgm:cxn modelId="{D20A6BC9-E28A-45F1-858E-B1D5B72A0DEA}" type="presParOf" srcId="{2B5E824D-012D-4E3A-A36D-0199E178973A}" destId="{11F9983D-AFD4-469F-BC67-4B4B3C1282E0}" srcOrd="1" destOrd="0" presId="urn:microsoft.com/office/officeart/2005/8/layout/orgChart1"/>
    <dgm:cxn modelId="{D5DFA92C-0D7D-40A9-825B-0CC9991041CB}" type="presParOf" srcId="{11F9983D-AFD4-469F-BC67-4B4B3C1282E0}" destId="{19445D13-7B37-4EC2-927B-C44EAD8273A1}" srcOrd="0" destOrd="0" presId="urn:microsoft.com/office/officeart/2005/8/layout/orgChart1"/>
    <dgm:cxn modelId="{A9DC72BE-22EC-4FF7-86A5-2917D3F9D9CB}" type="presParOf" srcId="{11F9983D-AFD4-469F-BC67-4B4B3C1282E0}" destId="{8978F49A-0338-4A82-AC65-7C2C79CF5EB4}" srcOrd="1" destOrd="0" presId="urn:microsoft.com/office/officeart/2005/8/layout/orgChart1"/>
    <dgm:cxn modelId="{97D9AF5B-254B-4A45-8388-EBCA8C21712A}" type="presParOf" srcId="{8978F49A-0338-4A82-AC65-7C2C79CF5EB4}" destId="{A852C191-043D-41C7-8F4B-D90D30A84A60}" srcOrd="0" destOrd="0" presId="urn:microsoft.com/office/officeart/2005/8/layout/orgChart1"/>
    <dgm:cxn modelId="{DD083E04-C333-443A-A60C-7A41A2E94F7A}" type="presParOf" srcId="{A852C191-043D-41C7-8F4B-D90D30A84A60}" destId="{1A6F3209-6586-4E85-B8B2-862A5E7EEC8D}" srcOrd="0" destOrd="0" presId="urn:microsoft.com/office/officeart/2005/8/layout/orgChart1"/>
    <dgm:cxn modelId="{99A96FDE-8E85-4A06-AC67-AD565385217D}" type="presParOf" srcId="{A852C191-043D-41C7-8F4B-D90D30A84A60}" destId="{4C806DAC-5D53-4107-B8AC-85F337F1A57B}" srcOrd="1" destOrd="0" presId="urn:microsoft.com/office/officeart/2005/8/layout/orgChart1"/>
    <dgm:cxn modelId="{17E46C24-E08D-43AF-ABBA-F6B90D82E4F3}" type="presParOf" srcId="{8978F49A-0338-4A82-AC65-7C2C79CF5EB4}" destId="{2E3E7E14-8526-4F0A-926A-2E50233F6A13}" srcOrd="1" destOrd="0" presId="urn:microsoft.com/office/officeart/2005/8/layout/orgChart1"/>
    <dgm:cxn modelId="{EFBCEFFD-7E40-45FF-9850-49DFBE9BFDFE}" type="presParOf" srcId="{8978F49A-0338-4A82-AC65-7C2C79CF5EB4}" destId="{8AD63865-29C5-49C3-BE09-E98FA2B2EFE1}" srcOrd="2" destOrd="0" presId="urn:microsoft.com/office/officeart/2005/8/layout/orgChart1"/>
    <dgm:cxn modelId="{166E9F7C-A279-4150-A006-C0DAA30F71F2}" type="presParOf" srcId="{11F9983D-AFD4-469F-BC67-4B4B3C1282E0}" destId="{14A9B05F-7882-4B67-9CAE-18C82306FD0A}" srcOrd="2" destOrd="0" presId="urn:microsoft.com/office/officeart/2005/8/layout/orgChart1"/>
    <dgm:cxn modelId="{76C9362C-6030-47C6-8701-1A1E98DC76CC}" type="presParOf" srcId="{11F9983D-AFD4-469F-BC67-4B4B3C1282E0}" destId="{787087E6-100C-427E-A8D5-12453B88D56E}" srcOrd="3" destOrd="0" presId="urn:microsoft.com/office/officeart/2005/8/layout/orgChart1"/>
    <dgm:cxn modelId="{6BFBFD2E-0947-46A0-B517-00CEC0D22F9C}" type="presParOf" srcId="{787087E6-100C-427E-A8D5-12453B88D56E}" destId="{EE93120F-6446-4E09-97EA-14F7730D942D}" srcOrd="0" destOrd="0" presId="urn:microsoft.com/office/officeart/2005/8/layout/orgChart1"/>
    <dgm:cxn modelId="{7FE57B13-58CB-45CE-8386-B6B3DBD0CDD7}" type="presParOf" srcId="{EE93120F-6446-4E09-97EA-14F7730D942D}" destId="{CED9D69B-F271-47EB-9BC3-A6C361E053D8}" srcOrd="0" destOrd="0" presId="urn:microsoft.com/office/officeart/2005/8/layout/orgChart1"/>
    <dgm:cxn modelId="{706C068F-B272-4E86-80A2-A43EC42ED92C}" type="presParOf" srcId="{EE93120F-6446-4E09-97EA-14F7730D942D}" destId="{2B026301-9D95-4D2F-A6C3-02DB9F56055F}" srcOrd="1" destOrd="0" presId="urn:microsoft.com/office/officeart/2005/8/layout/orgChart1"/>
    <dgm:cxn modelId="{70433204-029B-48E6-BEC5-636C59508E31}" type="presParOf" srcId="{787087E6-100C-427E-A8D5-12453B88D56E}" destId="{2138CFF1-4A65-4B45-98DE-65921B8F7042}" srcOrd="1" destOrd="0" presId="urn:microsoft.com/office/officeart/2005/8/layout/orgChart1"/>
    <dgm:cxn modelId="{DD9A2846-ABD5-4369-9A1D-69A4D13BD6FD}" type="presParOf" srcId="{787087E6-100C-427E-A8D5-12453B88D56E}" destId="{E6E292BF-BE36-4A3B-9ECD-AD8E576E3D14}" srcOrd="2" destOrd="0" presId="urn:microsoft.com/office/officeart/2005/8/layout/orgChart1"/>
    <dgm:cxn modelId="{FBCE7DA7-0D14-484A-B3F6-0EFE38D7F400}" type="presParOf" srcId="{2B5E824D-012D-4E3A-A36D-0199E178973A}" destId="{4B9E7607-4D2D-489A-A0B7-7CFA9644A521}" srcOrd="2" destOrd="0" presId="urn:microsoft.com/office/officeart/2005/8/layout/orgChart1"/>
    <dgm:cxn modelId="{AD8AA476-99F1-40CB-92B8-572275A34C21}" type="presParOf" srcId="{D933B94A-4F1B-448E-98B1-5E2334112757}" destId="{156CD929-788D-4C34-9DE7-0DFB91D590F0}" srcOrd="4" destOrd="0" presId="urn:microsoft.com/office/officeart/2005/8/layout/orgChart1"/>
    <dgm:cxn modelId="{F4D90924-C0E4-4941-9D5C-B8BF1DBB48AF}" type="presParOf" srcId="{D933B94A-4F1B-448E-98B1-5E2334112757}" destId="{5F0A1C21-1400-4C6E-9442-3E6B20CF8972}" srcOrd="5" destOrd="0" presId="urn:microsoft.com/office/officeart/2005/8/layout/orgChart1"/>
    <dgm:cxn modelId="{26FF9A04-FB8B-41DA-BF4C-8652B1D83755}" type="presParOf" srcId="{5F0A1C21-1400-4C6E-9442-3E6B20CF8972}" destId="{2C4E9727-3E18-4796-9EA8-DCCD48A51302}" srcOrd="0" destOrd="0" presId="urn:microsoft.com/office/officeart/2005/8/layout/orgChart1"/>
    <dgm:cxn modelId="{1FF1ED7D-E751-4B8A-8718-0245C20EDFB8}" type="presParOf" srcId="{2C4E9727-3E18-4796-9EA8-DCCD48A51302}" destId="{0D802FEA-E33C-4652-AB91-6637F5522AB1}" srcOrd="0" destOrd="0" presId="urn:microsoft.com/office/officeart/2005/8/layout/orgChart1"/>
    <dgm:cxn modelId="{CE1BD688-9961-42C3-A512-5C7591EEA337}" type="presParOf" srcId="{2C4E9727-3E18-4796-9EA8-DCCD48A51302}" destId="{508DACFC-5E18-4202-A06A-534286181318}" srcOrd="1" destOrd="0" presId="urn:microsoft.com/office/officeart/2005/8/layout/orgChart1"/>
    <dgm:cxn modelId="{D98BA644-2400-4DE9-988B-124F8C4C4377}" type="presParOf" srcId="{5F0A1C21-1400-4C6E-9442-3E6B20CF8972}" destId="{C9447EAB-9677-4312-BB5F-CDB54A67715B}" srcOrd="1" destOrd="0" presId="urn:microsoft.com/office/officeart/2005/8/layout/orgChart1"/>
    <dgm:cxn modelId="{8C260A4D-C51A-4969-95D9-D08F378FD582}" type="presParOf" srcId="{C9447EAB-9677-4312-BB5F-CDB54A67715B}" destId="{6EF9919F-03DA-4B3B-BFA7-39E4867A74BB}" srcOrd="0" destOrd="0" presId="urn:microsoft.com/office/officeart/2005/8/layout/orgChart1"/>
    <dgm:cxn modelId="{4D96CA70-04DA-41AF-AD12-611EFF567E4A}" type="presParOf" srcId="{C9447EAB-9677-4312-BB5F-CDB54A67715B}" destId="{A53BB252-42F0-44FB-A067-B13FD78153B9}" srcOrd="1" destOrd="0" presId="urn:microsoft.com/office/officeart/2005/8/layout/orgChart1"/>
    <dgm:cxn modelId="{9A4996CC-5BAE-4DA5-8689-4F18B3312BCF}" type="presParOf" srcId="{A53BB252-42F0-44FB-A067-B13FD78153B9}" destId="{EFCF9CDB-335C-482B-BB89-5505709E0963}" srcOrd="0" destOrd="0" presId="urn:microsoft.com/office/officeart/2005/8/layout/orgChart1"/>
    <dgm:cxn modelId="{4E4677B1-DF44-4D0F-A4A7-2B921A0505BA}" type="presParOf" srcId="{EFCF9CDB-335C-482B-BB89-5505709E0963}" destId="{792A5CB0-E5D8-4BE9-A5DB-B1E80BE39325}" srcOrd="0" destOrd="0" presId="urn:microsoft.com/office/officeart/2005/8/layout/orgChart1"/>
    <dgm:cxn modelId="{3CF52CFF-F369-4E6B-A02B-585EA2891E9A}" type="presParOf" srcId="{EFCF9CDB-335C-482B-BB89-5505709E0963}" destId="{51071666-4CD5-4F76-9631-AC5600EDBF7B}" srcOrd="1" destOrd="0" presId="urn:microsoft.com/office/officeart/2005/8/layout/orgChart1"/>
    <dgm:cxn modelId="{FB143F0F-8F6F-4163-8F38-47278BE0617F}" type="presParOf" srcId="{A53BB252-42F0-44FB-A067-B13FD78153B9}" destId="{9E883531-0A59-4C87-BAF6-55D3F788AE6E}" srcOrd="1" destOrd="0" presId="urn:microsoft.com/office/officeart/2005/8/layout/orgChart1"/>
    <dgm:cxn modelId="{1D0080A4-79CC-4544-B13C-0806E47BFFE1}" type="presParOf" srcId="{A53BB252-42F0-44FB-A067-B13FD78153B9}" destId="{2347D84E-61A8-4062-8F85-F67184C7A8A0}" srcOrd="2" destOrd="0" presId="urn:microsoft.com/office/officeart/2005/8/layout/orgChart1"/>
    <dgm:cxn modelId="{E797FBFB-4673-4027-ACFC-181C052C0F16}" type="presParOf" srcId="{5F0A1C21-1400-4C6E-9442-3E6B20CF8972}" destId="{E419CF7B-E556-4E45-9A60-AFDC1BDCB734}" srcOrd="2" destOrd="0" presId="urn:microsoft.com/office/officeart/2005/8/layout/orgChart1"/>
    <dgm:cxn modelId="{5A4F4F62-06EA-447C-BBA9-6710C1612E95}" type="presParOf" srcId="{C2DAD87E-DBF3-4609-91EE-13B0F4840915}" destId="{C36EA65C-FD15-427D-9964-B89196A72C07}" srcOrd="2" destOrd="0" presId="urn:microsoft.com/office/officeart/2005/8/layout/orgChart1"/>
    <dgm:cxn modelId="{C610B8F1-7CC0-4811-A87E-3329ED818A11}" type="presParOf" srcId="{AB1151AD-62E9-488F-9F8F-AC7E379CFCD2}" destId="{F4986C37-D49B-477C-9619-46CC7126D3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9919F-03DA-4B3B-BFA7-39E4867A74BB}">
      <dsp:nvSpPr>
        <dsp:cNvPr id="0" name=""/>
        <dsp:cNvSpPr/>
      </dsp:nvSpPr>
      <dsp:spPr>
        <a:xfrm>
          <a:off x="5292924" y="1893689"/>
          <a:ext cx="180825" cy="839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9910"/>
              </a:lnTo>
              <a:lnTo>
                <a:pt x="180825" y="8399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CD929-788D-4C34-9DE7-0DFB91D590F0}">
      <dsp:nvSpPr>
        <dsp:cNvPr id="0" name=""/>
        <dsp:cNvSpPr/>
      </dsp:nvSpPr>
      <dsp:spPr>
        <a:xfrm>
          <a:off x="3847956" y="1103967"/>
          <a:ext cx="2196197" cy="271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82"/>
              </a:lnTo>
              <a:lnTo>
                <a:pt x="2196197" y="115182"/>
              </a:lnTo>
              <a:lnTo>
                <a:pt x="2196197" y="271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9B05F-7882-4B67-9CAE-18C82306FD0A}">
      <dsp:nvSpPr>
        <dsp:cNvPr id="0" name=""/>
        <dsp:cNvSpPr/>
      </dsp:nvSpPr>
      <dsp:spPr>
        <a:xfrm>
          <a:off x="2700247" y="1896477"/>
          <a:ext cx="361013" cy="1639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9703"/>
              </a:lnTo>
              <a:lnTo>
                <a:pt x="361013" y="16397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45D13-7B37-4EC2-927B-C44EAD8273A1}">
      <dsp:nvSpPr>
        <dsp:cNvPr id="0" name=""/>
        <dsp:cNvSpPr/>
      </dsp:nvSpPr>
      <dsp:spPr>
        <a:xfrm>
          <a:off x="2700247" y="1896477"/>
          <a:ext cx="352262" cy="625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005"/>
              </a:lnTo>
              <a:lnTo>
                <a:pt x="352262" y="6250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685E2-74FC-41F5-BFF7-0673C58E32E4}">
      <dsp:nvSpPr>
        <dsp:cNvPr id="0" name=""/>
        <dsp:cNvSpPr/>
      </dsp:nvSpPr>
      <dsp:spPr>
        <a:xfrm>
          <a:off x="3499435" y="1103967"/>
          <a:ext cx="348521" cy="276357"/>
        </a:xfrm>
        <a:custGeom>
          <a:avLst/>
          <a:gdLst/>
          <a:ahLst/>
          <a:cxnLst/>
          <a:rect l="0" t="0" r="0" b="0"/>
          <a:pathLst>
            <a:path>
              <a:moveTo>
                <a:pt x="348521" y="0"/>
              </a:moveTo>
              <a:lnTo>
                <a:pt x="348521" y="119819"/>
              </a:lnTo>
              <a:lnTo>
                <a:pt x="0" y="119819"/>
              </a:lnTo>
              <a:lnTo>
                <a:pt x="0" y="2763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DDC2A-2EB0-4E27-8EDA-0FF39768780C}">
      <dsp:nvSpPr>
        <dsp:cNvPr id="0" name=""/>
        <dsp:cNvSpPr/>
      </dsp:nvSpPr>
      <dsp:spPr>
        <a:xfrm>
          <a:off x="194797" y="1902746"/>
          <a:ext cx="374859" cy="2539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9013"/>
              </a:lnTo>
              <a:lnTo>
                <a:pt x="374859" y="25390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56EEF-4D36-45CB-BD95-37D393105C08}">
      <dsp:nvSpPr>
        <dsp:cNvPr id="0" name=""/>
        <dsp:cNvSpPr/>
      </dsp:nvSpPr>
      <dsp:spPr>
        <a:xfrm>
          <a:off x="194797" y="1902746"/>
          <a:ext cx="383625" cy="155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4315"/>
              </a:lnTo>
              <a:lnTo>
                <a:pt x="383625" y="1554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1DAD4-6147-470F-BA48-88AE155725AC}">
      <dsp:nvSpPr>
        <dsp:cNvPr id="0" name=""/>
        <dsp:cNvSpPr/>
      </dsp:nvSpPr>
      <dsp:spPr>
        <a:xfrm>
          <a:off x="194797" y="1902746"/>
          <a:ext cx="357341" cy="590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0224"/>
              </a:lnTo>
              <a:lnTo>
                <a:pt x="357341" y="5902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4B352-F1E7-4B14-9921-360FA86D157A}">
      <dsp:nvSpPr>
        <dsp:cNvPr id="0" name=""/>
        <dsp:cNvSpPr/>
      </dsp:nvSpPr>
      <dsp:spPr>
        <a:xfrm>
          <a:off x="973989" y="1103967"/>
          <a:ext cx="2873966" cy="272861"/>
        </a:xfrm>
        <a:custGeom>
          <a:avLst/>
          <a:gdLst/>
          <a:ahLst/>
          <a:cxnLst/>
          <a:rect l="0" t="0" r="0" b="0"/>
          <a:pathLst>
            <a:path>
              <a:moveTo>
                <a:pt x="2873966" y="0"/>
              </a:moveTo>
              <a:lnTo>
                <a:pt x="2873966" y="116322"/>
              </a:lnTo>
              <a:lnTo>
                <a:pt x="0" y="116322"/>
              </a:lnTo>
              <a:lnTo>
                <a:pt x="0" y="2728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2F262-D440-47ED-9029-4B28121D9FDD}">
      <dsp:nvSpPr>
        <dsp:cNvPr id="0" name=""/>
        <dsp:cNvSpPr/>
      </dsp:nvSpPr>
      <dsp:spPr>
        <a:xfrm>
          <a:off x="3795483" y="419014"/>
          <a:ext cx="91440" cy="1915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12"/>
              </a:lnTo>
              <a:lnTo>
                <a:pt x="52473" y="35012"/>
              </a:lnTo>
              <a:lnTo>
                <a:pt x="52473" y="1915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7D3F1-C0F5-4C7C-B9BF-22A37DFBF5CE}">
      <dsp:nvSpPr>
        <dsp:cNvPr id="0" name=""/>
        <dsp:cNvSpPr/>
      </dsp:nvSpPr>
      <dsp:spPr>
        <a:xfrm>
          <a:off x="3337082" y="2659"/>
          <a:ext cx="1008241" cy="4163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DPS/CP</a:t>
          </a:r>
        </a:p>
      </dsp:txBody>
      <dsp:txXfrm>
        <a:off x="3337082" y="2659"/>
        <a:ext cx="1008241" cy="416355"/>
      </dsp:txXfrm>
    </dsp:sp>
    <dsp:sp modelId="{1A04C711-3198-4217-A51D-A52FF0CB1EB5}">
      <dsp:nvSpPr>
        <dsp:cNvPr id="0" name=""/>
        <dsp:cNvSpPr/>
      </dsp:nvSpPr>
      <dsp:spPr>
        <a:xfrm>
          <a:off x="2526786" y="610565"/>
          <a:ext cx="2642339" cy="493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CERT Team Leader</a:t>
          </a:r>
        </a:p>
      </dsp:txBody>
      <dsp:txXfrm>
        <a:off x="2526786" y="610565"/>
        <a:ext cx="2642339" cy="493401"/>
      </dsp:txXfrm>
    </dsp:sp>
    <dsp:sp modelId="{97C0299A-E0ED-4FFC-8172-1C4A64364508}">
      <dsp:nvSpPr>
        <dsp:cNvPr id="0" name=""/>
        <dsp:cNvSpPr/>
      </dsp:nvSpPr>
      <dsp:spPr>
        <a:xfrm>
          <a:off x="0" y="1376829"/>
          <a:ext cx="1947979" cy="5259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Operations Chief</a:t>
          </a:r>
        </a:p>
      </dsp:txBody>
      <dsp:txXfrm>
        <a:off x="0" y="1376829"/>
        <a:ext cx="1947979" cy="525917"/>
      </dsp:txXfrm>
    </dsp:sp>
    <dsp:sp modelId="{90944BD0-6058-49F5-B1D8-DA40B016D1DE}">
      <dsp:nvSpPr>
        <dsp:cNvPr id="0" name=""/>
        <dsp:cNvSpPr/>
      </dsp:nvSpPr>
      <dsp:spPr>
        <a:xfrm>
          <a:off x="552139" y="2120260"/>
          <a:ext cx="1490842" cy="745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Fire Suppression</a:t>
          </a:r>
        </a:p>
      </dsp:txBody>
      <dsp:txXfrm>
        <a:off x="552139" y="2120260"/>
        <a:ext cx="1490842" cy="745421"/>
      </dsp:txXfrm>
    </dsp:sp>
    <dsp:sp modelId="{9B056305-9734-4920-A94E-092EC83900A5}">
      <dsp:nvSpPr>
        <dsp:cNvPr id="0" name=""/>
        <dsp:cNvSpPr/>
      </dsp:nvSpPr>
      <dsp:spPr>
        <a:xfrm>
          <a:off x="578423" y="3084350"/>
          <a:ext cx="1490842" cy="745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Search &amp; Rescue</a:t>
          </a:r>
        </a:p>
      </dsp:txBody>
      <dsp:txXfrm>
        <a:off x="578423" y="3084350"/>
        <a:ext cx="1490842" cy="745421"/>
      </dsp:txXfrm>
    </dsp:sp>
    <dsp:sp modelId="{18184DC7-6F63-4241-9DAC-9085C460295D}">
      <dsp:nvSpPr>
        <dsp:cNvPr id="0" name=""/>
        <dsp:cNvSpPr/>
      </dsp:nvSpPr>
      <dsp:spPr>
        <a:xfrm>
          <a:off x="569657" y="4145077"/>
          <a:ext cx="1490842" cy="593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Medical</a:t>
          </a:r>
        </a:p>
      </dsp:txBody>
      <dsp:txXfrm>
        <a:off x="569657" y="4145077"/>
        <a:ext cx="1490842" cy="593362"/>
      </dsp:txXfrm>
    </dsp:sp>
    <dsp:sp modelId="{99325BA1-952F-43F8-BB55-55D88B72148D}">
      <dsp:nvSpPr>
        <dsp:cNvPr id="0" name=""/>
        <dsp:cNvSpPr/>
      </dsp:nvSpPr>
      <dsp:spPr>
        <a:xfrm>
          <a:off x="2500451" y="1380325"/>
          <a:ext cx="1997967" cy="516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Planning Chief</a:t>
          </a:r>
        </a:p>
      </dsp:txBody>
      <dsp:txXfrm>
        <a:off x="2500451" y="1380325"/>
        <a:ext cx="1997967" cy="516152"/>
      </dsp:txXfrm>
    </dsp:sp>
    <dsp:sp modelId="{1A6F3209-6586-4E85-B8B2-862A5E7EEC8D}">
      <dsp:nvSpPr>
        <dsp:cNvPr id="0" name=""/>
        <dsp:cNvSpPr/>
      </dsp:nvSpPr>
      <dsp:spPr>
        <a:xfrm>
          <a:off x="3052510" y="2148772"/>
          <a:ext cx="1803979" cy="745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Incident Status</a:t>
          </a:r>
        </a:p>
      </dsp:txBody>
      <dsp:txXfrm>
        <a:off x="3052510" y="2148772"/>
        <a:ext cx="1803979" cy="745421"/>
      </dsp:txXfrm>
    </dsp:sp>
    <dsp:sp modelId="{CED9D69B-F271-47EB-9BC3-A6C361E053D8}">
      <dsp:nvSpPr>
        <dsp:cNvPr id="0" name=""/>
        <dsp:cNvSpPr/>
      </dsp:nvSpPr>
      <dsp:spPr>
        <a:xfrm>
          <a:off x="3061261" y="3163469"/>
          <a:ext cx="1786491" cy="745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Documentation</a:t>
          </a:r>
        </a:p>
      </dsp:txBody>
      <dsp:txXfrm>
        <a:off x="3061261" y="3163469"/>
        <a:ext cx="1786491" cy="745421"/>
      </dsp:txXfrm>
    </dsp:sp>
    <dsp:sp modelId="{0D802FEA-E33C-4652-AB91-6637F5522AB1}">
      <dsp:nvSpPr>
        <dsp:cNvPr id="0" name=""/>
        <dsp:cNvSpPr/>
      </dsp:nvSpPr>
      <dsp:spPr>
        <a:xfrm>
          <a:off x="5105117" y="1375688"/>
          <a:ext cx="1878074" cy="51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Logistics Chief</a:t>
          </a:r>
        </a:p>
      </dsp:txBody>
      <dsp:txXfrm>
        <a:off x="5105117" y="1375688"/>
        <a:ext cx="1878074" cy="518000"/>
      </dsp:txXfrm>
    </dsp:sp>
    <dsp:sp modelId="{792A5CB0-E5D8-4BE9-A5DB-B1E80BE39325}">
      <dsp:nvSpPr>
        <dsp:cNvPr id="0" name=""/>
        <dsp:cNvSpPr/>
      </dsp:nvSpPr>
      <dsp:spPr>
        <a:xfrm>
          <a:off x="5473750" y="2360889"/>
          <a:ext cx="1950379" cy="745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Communications</a:t>
          </a:r>
        </a:p>
      </dsp:txBody>
      <dsp:txXfrm>
        <a:off x="5473750" y="2360889"/>
        <a:ext cx="1950379" cy="745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DA44-B642-4882-92F8-644930EFDBF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04F8-590D-4992-8CB5-EBC67E9D5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5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DA44-B642-4882-92F8-644930EFDBF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04F8-590D-4992-8CB5-EBC67E9D5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0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DA44-B642-4882-92F8-644930EFDBF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04F8-590D-4992-8CB5-EBC67E9D5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49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86B7D5-9D73-41BF-83DA-82B7B0CE3957}"/>
              </a:ext>
            </a:extLst>
          </p:cNvPr>
          <p:cNvSpPr/>
          <p:nvPr userDrawn="1"/>
        </p:nvSpPr>
        <p:spPr>
          <a:xfrm>
            <a:off x="0" y="2965"/>
            <a:ext cx="12192000" cy="551497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19E53-3E23-440A-8EE7-959664248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3677438"/>
            <a:ext cx="10972800" cy="1853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0CA1CA-D78F-4D29-A112-7E5632AB2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51" y="5872795"/>
            <a:ext cx="1710748" cy="731520"/>
          </a:xfrm>
          <a:prstGeom prst="rect">
            <a:avLst/>
          </a:prstGeom>
        </p:spPr>
      </p:pic>
      <p:pic>
        <p:nvPicPr>
          <p:cNvPr id="16" name="Picture 15" descr="A close up of a sign&#10;&#10;Description generated with high confidence">
            <a:extLst>
              <a:ext uri="{FF2B5EF4-FFF2-40B4-BE49-F238E27FC236}">
                <a16:creationId xmlns:a16="http://schemas.microsoft.com/office/drawing/2014/main" id="{A0A1B6DC-BDE1-4350-A720-0DFEEA7216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131" y="5872795"/>
            <a:ext cx="2745108" cy="73152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B55A5C-60F8-44DB-948C-104DD56B3B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80055"/>
            <a:ext cx="12192000" cy="8971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B4A5DE-FE85-4060-831F-4535EBE301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476500"/>
            <a:ext cx="12192000" cy="725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53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Lis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C38DDE6-B4A7-0541-90DA-8FC7EEF0F91C}"/>
              </a:ext>
            </a:extLst>
          </p:cNvPr>
          <p:cNvSpPr/>
          <p:nvPr userDrawn="1"/>
        </p:nvSpPr>
        <p:spPr>
          <a:xfrm>
            <a:off x="0" y="5"/>
            <a:ext cx="12192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A92967-FF1D-F449-95B6-E31F83596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8639" y="887763"/>
            <a:ext cx="402335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9" y="1521230"/>
            <a:ext cx="11350632" cy="478114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906385" y="6256658"/>
            <a:ext cx="10285615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49" y="5936615"/>
            <a:ext cx="1710748" cy="7315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E358483-0701-4610-B7F8-1CDC93B7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90" y="320678"/>
            <a:ext cx="7742468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AFC4B6C-E56F-45A2-B987-2706EF446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6383" y="6385716"/>
            <a:ext cx="5918663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1D02937-E059-4923-A2A9-5058038E86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76756" y="6385716"/>
            <a:ext cx="2405149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0D271F4-3E44-4C14-8C4E-2D0D7A3B45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385367" y="5881860"/>
            <a:ext cx="1363212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80640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n-Bulleted Intro Tex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66A5303-72BF-2E4F-A2AE-19DB2789850B}"/>
              </a:ext>
            </a:extLst>
          </p:cNvPr>
          <p:cNvSpPr/>
          <p:nvPr userDrawn="1"/>
        </p:nvSpPr>
        <p:spPr>
          <a:xfrm>
            <a:off x="0" y="5"/>
            <a:ext cx="12192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75180F7-F67E-2A4A-956D-AEF140B54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8639" y="887763"/>
            <a:ext cx="402335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9" y="1521230"/>
            <a:ext cx="11372800" cy="4781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906385" y="6256658"/>
            <a:ext cx="10285615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49" y="5936615"/>
            <a:ext cx="1710748" cy="7315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AE9D370-B5BD-4A01-BD93-E3AF2518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90" y="320678"/>
            <a:ext cx="7742468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35CCE95-468E-442E-9ED0-F1EDC09F41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6383" y="6385716"/>
            <a:ext cx="5918663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C8A4DFD6-6B8A-4783-B624-3D851DA8A1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76756" y="6385716"/>
            <a:ext cx="2405149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6C3AFA8-CF49-4D54-9168-38931552E69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385367" y="5881860"/>
            <a:ext cx="1363212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3064850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Bulleted Lis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1779B46-53E1-5149-8E8C-35E83EBC25FD}"/>
              </a:ext>
            </a:extLst>
          </p:cNvPr>
          <p:cNvSpPr/>
          <p:nvPr userDrawn="1"/>
        </p:nvSpPr>
        <p:spPr>
          <a:xfrm>
            <a:off x="0" y="5"/>
            <a:ext cx="12192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A77D519-0397-B742-A4B4-77644D4D3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8639" y="887763"/>
            <a:ext cx="402335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9" y="1521230"/>
            <a:ext cx="5523496" cy="4758287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906385" y="6256658"/>
            <a:ext cx="10285615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49" y="5936615"/>
            <a:ext cx="1710748" cy="73152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D0A62F-ADCE-4FEB-9CDF-E85D05BB34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521230"/>
            <a:ext cx="5675811" cy="4758287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98828DD-31C9-4C41-AB97-0D5A474AF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90" y="320678"/>
            <a:ext cx="7742468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3AEF4AA-E762-4CCB-8C4A-9592823B5F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6794" y="5824699"/>
            <a:ext cx="1065017" cy="303212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PM 123</a:t>
            </a:r>
            <a:endParaRPr lang="en-US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1CC6E1A-3A1D-4D97-9209-75A5CE8341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6383" y="6385716"/>
            <a:ext cx="5918663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D4EAC7A-29D8-42A5-A75B-CEE1CDA8A4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76756" y="6385716"/>
            <a:ext cx="2405149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79F7116-2CE5-4A1C-9C55-E527BC721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385367" y="5881860"/>
            <a:ext cx="1363212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145675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DA44-B642-4882-92F8-644930EFDBF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04F8-590D-4992-8CB5-EBC67E9D5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0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DA44-B642-4882-92F8-644930EFDBF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04F8-590D-4992-8CB5-EBC67E9D5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3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DA44-B642-4882-92F8-644930EFDBF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04F8-590D-4992-8CB5-EBC67E9D5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0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DA44-B642-4882-92F8-644930EFDBF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04F8-590D-4992-8CB5-EBC67E9D5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DA44-B642-4882-92F8-644930EFDBF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04F8-590D-4992-8CB5-EBC67E9D5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7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DA44-B642-4882-92F8-644930EFDBF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04F8-590D-4992-8CB5-EBC67E9D5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2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DA44-B642-4882-92F8-644930EFDBF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04F8-590D-4992-8CB5-EBC67E9D5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4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DA44-B642-4882-92F8-644930EFDBF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04F8-590D-4992-8CB5-EBC67E9D5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1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0DA44-B642-4882-92F8-644930EFDBF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04F8-590D-4992-8CB5-EBC67E9D5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6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dy.gov/resources" TargetMode="External"/><Relationship Id="rId2" Type="http://schemas.openxmlformats.org/officeDocument/2006/relationships/hyperlink" Target="https://community.fema.gov/PreparednessCommunity/s/welcome-to-cert?language=en_US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765EA1-1CCF-45E4-9FD8-1D251FBE40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63290" y="2178644"/>
            <a:ext cx="7357600" cy="132556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34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Disaster 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Preparedness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DD3DC-534F-4DED-8ED2-96590E95A8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4023" y="1704802"/>
            <a:ext cx="9144000" cy="7254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000" dirty="0">
                <a:solidFill>
                  <a:srgbClr val="C00000"/>
                </a:solidFill>
              </a:rPr>
              <a:t>USC</a:t>
            </a:r>
            <a:r>
              <a:rPr lang="en-US" sz="5000" dirty="0">
                <a:solidFill>
                  <a:srgbClr val="FFFFFF"/>
                </a:solidFill>
              </a:rPr>
              <a:t> CERT Basic Training</a:t>
            </a:r>
            <a:endParaRPr lang="en-US" sz="5000" b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119" y="5533099"/>
            <a:ext cx="1680921" cy="13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39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Hazard Vulnerability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2A634D-731D-48C5-843F-CA98BE9D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most common disasters that occur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In California: Earthquakes &amp; Wildfires </a:t>
            </a:r>
          </a:p>
          <a:p>
            <a:r>
              <a:rPr lang="en-US" dirty="0"/>
              <a:t>Identify possible hazards with most severe impact </a:t>
            </a:r>
          </a:p>
          <a:p>
            <a:r>
              <a:rPr lang="en-US" dirty="0"/>
              <a:t>Consider recent or historical impacts </a:t>
            </a:r>
          </a:p>
          <a:p>
            <a:r>
              <a:rPr lang="en-US" dirty="0"/>
              <a:t>Identify susceptible locations in the community for specific hazards </a:t>
            </a:r>
          </a:p>
          <a:p>
            <a:r>
              <a:rPr lang="en-US" dirty="0"/>
              <a:t>Consider what to expect from disruption of services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59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Damage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2A634D-731D-48C5-843F-CA98BE9D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Resources will be applied to the highest priority need:</a:t>
            </a:r>
          </a:p>
          <a:p>
            <a:pPr lvl="1"/>
            <a:r>
              <a:rPr lang="en-US" dirty="0"/>
              <a:t>Police will address incidences of grave public safety </a:t>
            </a:r>
          </a:p>
          <a:p>
            <a:pPr lvl="1"/>
            <a:r>
              <a:rPr lang="en-US" dirty="0"/>
              <a:t>Firefighters will suppress major fires </a:t>
            </a:r>
          </a:p>
          <a:p>
            <a:pPr lvl="1"/>
            <a:r>
              <a:rPr lang="en-US" dirty="0"/>
              <a:t>EMS personnel will handle life-threatening injuries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32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Damage Related to Structure Type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2A634D-731D-48C5-843F-CA98BE9D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may not have opportunity to select type of structure when a disaster occurs </a:t>
            </a:r>
          </a:p>
          <a:p>
            <a:r>
              <a:rPr lang="en-US" dirty="0"/>
              <a:t>Engineered buildings have performed well in most types of disasters </a:t>
            </a:r>
          </a:p>
          <a:p>
            <a:r>
              <a:rPr lang="en-US" dirty="0"/>
              <a:t>Types of damage vary by structure </a:t>
            </a:r>
          </a:p>
          <a:p>
            <a:r>
              <a:rPr lang="en-US" dirty="0"/>
              <a:t>Differences in hazards and mitigation between single-family homes and multiple-unit dwellings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5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 Hazards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2A634D-731D-48C5-843F-CA98BE9D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Gas line ruptures from water heaters or ranges displaced by shaking, water, or wind</a:t>
            </a:r>
          </a:p>
          <a:p>
            <a:r>
              <a:rPr lang="en-US" dirty="0"/>
              <a:t>Damage from falling books, dishes, or other cabinet contents</a:t>
            </a:r>
          </a:p>
          <a:p>
            <a:r>
              <a:rPr lang="en-US" dirty="0"/>
              <a:t>Risk of injury or electric shock from displaced appliances and office equipment</a:t>
            </a:r>
          </a:p>
          <a:p>
            <a:r>
              <a:rPr lang="en-US" dirty="0"/>
              <a:t>Fire from faulty wiring, overloaded plugs, frayed electrical cords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89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3B9ADD-22BE-4CCE-B280-CB029D17B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88" y="217161"/>
            <a:ext cx="6415858" cy="101767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Preparing for a Disaster</a:t>
            </a:r>
            <a:r>
              <a:rPr lang="en-US" sz="900" dirty="0">
                <a:solidFill>
                  <a:srgbClr val="448431"/>
                </a:solidFill>
              </a:rPr>
              <a:t>((2 of 2)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16006C-0ECD-4349-A850-6F5FFF938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local hazards, alerts, warning systems, evacuation routes, and sheltering plans </a:t>
            </a:r>
          </a:p>
          <a:p>
            <a:r>
              <a:rPr lang="en-US" dirty="0"/>
              <a:t>Consider important elements of disaster preparedness </a:t>
            </a:r>
          </a:p>
          <a:p>
            <a:r>
              <a:rPr lang="en-US" dirty="0"/>
              <a:t>Address specific needs for yourself and people you know </a:t>
            </a:r>
          </a:p>
        </p:txBody>
      </p:sp>
    </p:spTree>
    <p:extLst>
      <p:ext uri="{BB962C8B-B14F-4D97-AF65-F5344CB8AC3E}">
        <p14:creationId xmlns:p14="http://schemas.microsoft.com/office/powerpoint/2010/main" val="3672998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3B9ADD-22BE-4CCE-B280-CB029D17B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88" y="217161"/>
            <a:ext cx="6415858" cy="101767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Preparing for a Disaster</a:t>
            </a:r>
            <a:r>
              <a:rPr lang="en-US" sz="900" dirty="0">
                <a:solidFill>
                  <a:srgbClr val="448431"/>
                </a:solidFill>
              </a:rPr>
              <a:t>((2 of 2)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16006C-0ECD-4349-A850-6F5FFF938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the skills to evaluate the situation quickly and take effective action to protect yourself </a:t>
            </a:r>
          </a:p>
          <a:p>
            <a:r>
              <a:rPr lang="en-US" dirty="0"/>
              <a:t>Have a family disaster plan and practice the plan with drills </a:t>
            </a:r>
          </a:p>
          <a:p>
            <a:r>
              <a:rPr lang="en-US" dirty="0"/>
              <a:t>Assemble supplies in multiple locations </a:t>
            </a:r>
          </a:p>
          <a:p>
            <a:r>
              <a:rPr lang="en-US" dirty="0"/>
              <a:t>Reduce the impact of hazards through mitigation practices </a:t>
            </a:r>
          </a:p>
          <a:p>
            <a:r>
              <a:rPr lang="en-US" dirty="0"/>
              <a:t>Get involved by participating in training and volunteer programs </a:t>
            </a:r>
          </a:p>
        </p:txBody>
      </p:sp>
    </p:spTree>
    <p:extLst>
      <p:ext uri="{BB962C8B-B14F-4D97-AF65-F5344CB8AC3E}">
        <p14:creationId xmlns:p14="http://schemas.microsoft.com/office/powerpoint/2010/main" val="1610553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Earthquakes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2A634D-731D-48C5-843F-CA98BE9D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Overall Earthquake Risk:</a:t>
            </a:r>
          </a:p>
          <a:p>
            <a:r>
              <a:rPr lang="en-US" dirty="0">
                <a:solidFill>
                  <a:srgbClr val="C00000"/>
                </a:solidFill>
              </a:rPr>
              <a:t>75 million </a:t>
            </a:r>
            <a:r>
              <a:rPr lang="en-US" dirty="0"/>
              <a:t>Americans in 39 states face significant risk</a:t>
            </a:r>
          </a:p>
          <a:p>
            <a:r>
              <a:rPr lang="en-US" dirty="0"/>
              <a:t>Residents of California face the highest risk followed by WA</a:t>
            </a:r>
          </a:p>
          <a:p>
            <a:r>
              <a:rPr lang="en-US" dirty="0">
                <a:solidFill>
                  <a:srgbClr val="C00000"/>
                </a:solidFill>
              </a:rPr>
              <a:t>90% probability </a:t>
            </a:r>
            <a:r>
              <a:rPr lang="en-US" dirty="0"/>
              <a:t>of a major earthquake in southern California in the next 20 years</a:t>
            </a:r>
          </a:p>
          <a:p>
            <a:r>
              <a:rPr lang="en-US" dirty="0"/>
              <a:t>Almost every area of the region will experience strong ground shaking at some 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46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Earthquakes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2A634D-731D-48C5-843F-CA98BE9D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Southern California has over 300 active faults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C7E440-A228-43A3-8EAD-7429312731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362" y="2099454"/>
            <a:ext cx="6935638" cy="390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26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Earthquakes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E7BCAD-A250-4756-A86E-06732B37D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977" y="1642313"/>
            <a:ext cx="8008509" cy="45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33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Earthquakes 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52A634D-731D-48C5-843F-CA98BE9DA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9" y="1521231"/>
            <a:ext cx="11350632" cy="44309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Whittier Narrows Earthquake Facts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dirty="0"/>
              <a:t>1987, 7:42 am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dirty="0">
                <a:solidFill>
                  <a:srgbClr val="C00000"/>
                </a:solidFill>
              </a:rPr>
              <a:t>Magnitude 5.9</a:t>
            </a:r>
            <a:endParaRPr lang="en-US" altLang="en-US" dirty="0"/>
          </a:p>
          <a:p>
            <a:pPr lvl="1">
              <a:spcAft>
                <a:spcPts val="600"/>
              </a:spcAft>
              <a:defRPr/>
            </a:pPr>
            <a:r>
              <a:rPr lang="en-US" altLang="en-US" dirty="0"/>
              <a:t>Strong shaking near epicenter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dirty="0"/>
              <a:t>20 Seconds 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dirty="0"/>
              <a:t>8 deaths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dirty="0"/>
              <a:t>Damage was estimated at 100 million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767" y="1586412"/>
            <a:ext cx="3630374" cy="454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0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606292-CD2D-AAFF-AF12-2506FC072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Describe the functions of CERT, discuss your role as a CERT volunteer, and explain how CERT fits into your community’s emergency preparedness structure </a:t>
            </a:r>
          </a:p>
          <a:p>
            <a:r>
              <a:rPr lang="en-US" sz="2800" dirty="0"/>
              <a:t>Describe the types of hazards most likely to affect your communities and their potential impact on people, health, and infrastructure </a:t>
            </a:r>
          </a:p>
          <a:p>
            <a:r>
              <a:rPr lang="en-US" sz="2800" dirty="0"/>
              <a:t>Prepare yourself and your family for potential disasters your community may face, including learning to create a family disaster plan and emergency preparedness kit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11186B-3E81-FEF1-8F91-E2DD2A4E3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Objectives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73A29-7B56-1096-80F2-CC5A531A29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33DE7E-36FE-429E-BFA0-5551CE9D56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8503C8-4EF9-3D6C-7328-797D40536E9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26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Earthquakes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2A634D-731D-48C5-843F-CA98BE9DA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9" y="1521231"/>
            <a:ext cx="11350632" cy="44309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Northridge Earthquake Facts: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dirty="0"/>
              <a:t>Jan. 17, 1994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dirty="0">
                <a:solidFill>
                  <a:srgbClr val="C00000"/>
                </a:solidFill>
              </a:rPr>
              <a:t>Magnitude 6.7</a:t>
            </a:r>
            <a:endParaRPr lang="en-US" altLang="en-US" dirty="0"/>
          </a:p>
          <a:p>
            <a:pPr lvl="1">
              <a:spcAft>
                <a:spcPts val="600"/>
              </a:spcAft>
              <a:defRPr/>
            </a:pPr>
            <a:r>
              <a:rPr lang="en-US" altLang="en-US" dirty="0"/>
              <a:t>Strong shaking near epicenter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dirty="0"/>
              <a:t>7 Seconds 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dirty="0"/>
              <a:t>Over 40,000 Injured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dirty="0"/>
              <a:t>57 deaths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409" y="1554677"/>
            <a:ext cx="3539283" cy="458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24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Earthquakes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2A634D-731D-48C5-843F-CA98BE9DA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9" y="1521231"/>
            <a:ext cx="11350632" cy="44309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Ridgecrest Earthquake Facts: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dirty="0"/>
              <a:t>July 5, 2019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dirty="0">
                <a:solidFill>
                  <a:srgbClr val="C00000"/>
                </a:solidFill>
              </a:rPr>
              <a:t>Magnitude 7.1 with 6.4 and 5.4</a:t>
            </a:r>
            <a:endParaRPr lang="en-US" altLang="en-US" dirty="0"/>
          </a:p>
          <a:p>
            <a:pPr lvl="1">
              <a:spcAft>
                <a:spcPts val="600"/>
              </a:spcAft>
              <a:defRPr/>
            </a:pPr>
            <a:r>
              <a:rPr lang="en-US" altLang="en-US" dirty="0"/>
              <a:t>Strong shaking near epicenter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dirty="0"/>
              <a:t>7 Seconds 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dirty="0"/>
              <a:t>25 Injured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dirty="0"/>
              <a:t>1 death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515" y="1670861"/>
            <a:ext cx="3359339" cy="434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36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Earthquakes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E443233-F623-8D22-B639-FAA813B6A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395298"/>
              </p:ext>
            </p:extLst>
          </p:nvPr>
        </p:nvGraphicFramePr>
        <p:xfrm>
          <a:off x="420189" y="1878677"/>
          <a:ext cx="11392194" cy="3807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546">
                  <a:extLst>
                    <a:ext uri="{9D8B030D-6E8A-4147-A177-3AD203B41FA5}">
                      <a16:colId xmlns:a16="http://schemas.microsoft.com/office/drawing/2014/main" val="420485743"/>
                    </a:ext>
                  </a:extLst>
                </a:gridCol>
                <a:gridCol w="1238596">
                  <a:extLst>
                    <a:ext uri="{9D8B030D-6E8A-4147-A177-3AD203B41FA5}">
                      <a16:colId xmlns:a16="http://schemas.microsoft.com/office/drawing/2014/main" val="4161376043"/>
                    </a:ext>
                  </a:extLst>
                </a:gridCol>
                <a:gridCol w="8853052">
                  <a:extLst>
                    <a:ext uri="{9D8B030D-6E8A-4147-A177-3AD203B41FA5}">
                      <a16:colId xmlns:a16="http://schemas.microsoft.com/office/drawing/2014/main" val="541508488"/>
                    </a:ext>
                  </a:extLst>
                </a:gridCol>
              </a:tblGrid>
              <a:tr h="4639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Magnitude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4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Intensity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4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4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44624"/>
                  </a:ext>
                </a:extLst>
              </a:tr>
              <a:tr h="463986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 – 3.0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felt.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207254"/>
                  </a:ext>
                </a:extLst>
              </a:tr>
              <a:tr h="533901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 – 3.9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– III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Felt indoors &amp; </a:t>
                      </a:r>
                      <a:r>
                        <a:rPr lang="en-US" sz="11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upper floors</a:t>
                      </a:r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but most do not recognize it as an earthquake. 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507253"/>
                  </a:ext>
                </a:extLst>
              </a:tr>
              <a:tr h="533901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 – 4.9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– V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Felt by nearly everyone, may awaken at night, “stuff “disturbed, walls may make cracking noise.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220607"/>
                  </a:ext>
                </a:extLst>
              </a:tr>
              <a:tr h="74365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 – 5.9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 – VII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Felt by all, many frightened.</a:t>
                      </a:r>
                      <a:r>
                        <a:rPr lang="en-US" sz="11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Slight damage in well built buildings, considerable damage in poorly built/designed buildings. Some chimneys may break.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39350"/>
                  </a:ext>
                </a:extLst>
              </a:tr>
              <a:tr h="533901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 – 6.9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 – IX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Damage considerable, plumb issues,</a:t>
                      </a:r>
                      <a:r>
                        <a:rPr lang="en-US" sz="11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shifting off foundation, heavy furniture overturned.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553957"/>
                  </a:ext>
                </a:extLst>
              </a:tr>
              <a:tr h="533901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 and higher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 or higher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Well-built wooden structures destroyed,</a:t>
                      </a:r>
                      <a:r>
                        <a:rPr lang="en-US" sz="11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masonry structures, &amp; </a:t>
                      </a:r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bridges destroyed,</a:t>
                      </a:r>
                      <a:r>
                        <a:rPr lang="en-US" sz="11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rails bent.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239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045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Earthquake – Prediction 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52A634D-731D-48C5-843F-CA98BE9DA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68" y="1619006"/>
            <a:ext cx="7386873" cy="4430996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7.8 Magnitude San Andreas Fault EQ:</a:t>
            </a:r>
          </a:p>
          <a:p>
            <a:pPr lvl="1"/>
            <a:r>
              <a:rPr lang="en-US" sz="2000" dirty="0"/>
              <a:t>Geographically widespread</a:t>
            </a:r>
          </a:p>
          <a:p>
            <a:pPr lvl="1"/>
            <a:r>
              <a:rPr lang="en-US" sz="2000" dirty="0"/>
              <a:t>Strong ground shaking</a:t>
            </a:r>
          </a:p>
          <a:p>
            <a:pPr lvl="1"/>
            <a:r>
              <a:rPr lang="en-US" sz="2000" dirty="0"/>
              <a:t>Duration 1 – 2 minutes</a:t>
            </a:r>
          </a:p>
          <a:p>
            <a:pPr lvl="1"/>
            <a:r>
              <a:rPr lang="en-US" sz="2000" dirty="0"/>
              <a:t>OVERDUE!!!</a:t>
            </a:r>
          </a:p>
          <a:p>
            <a:endParaRPr lang="en-US" sz="2400" dirty="0"/>
          </a:p>
          <a:p>
            <a:r>
              <a:rPr lang="en-US" sz="3000" dirty="0"/>
              <a:t>Expectations</a:t>
            </a:r>
            <a:r>
              <a:rPr lang="en-US" sz="2600" dirty="0"/>
              <a:t>:</a:t>
            </a:r>
          </a:p>
          <a:p>
            <a:pPr lvl="1"/>
            <a:r>
              <a:rPr lang="en-US" sz="2000" dirty="0"/>
              <a:t>300,000 buildings damaged</a:t>
            </a:r>
          </a:p>
          <a:p>
            <a:pPr lvl="1"/>
            <a:r>
              <a:rPr lang="en-US" sz="2000" dirty="0"/>
              <a:t>1,800 fatalities</a:t>
            </a:r>
          </a:p>
          <a:p>
            <a:pPr lvl="1"/>
            <a:r>
              <a:rPr lang="en-US" sz="2000" dirty="0"/>
              <a:t>53,000 injured</a:t>
            </a:r>
          </a:p>
          <a:p>
            <a:pPr lvl="1"/>
            <a:r>
              <a:rPr lang="en-US" sz="2000" dirty="0"/>
              <a:t>255,000 homeless</a:t>
            </a:r>
          </a:p>
          <a:p>
            <a:pPr lvl="1"/>
            <a:r>
              <a:rPr lang="en-US" sz="2000" dirty="0"/>
              <a:t>1,600 FIRES</a:t>
            </a:r>
          </a:p>
          <a:p>
            <a:pPr lvl="1"/>
            <a:r>
              <a:rPr lang="en-US" sz="2000" dirty="0"/>
              <a:t>$200-$300 Billion in damage</a:t>
            </a:r>
          </a:p>
          <a:p>
            <a:endParaRPr lang="en-US" dirty="0"/>
          </a:p>
        </p:txBody>
      </p:sp>
      <p:pic>
        <p:nvPicPr>
          <p:cNvPr id="11" name="Picture 5" descr="ShakeOut_MMI_v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6242" y="1820216"/>
            <a:ext cx="5065269" cy="403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751742" y="2583760"/>
            <a:ext cx="1303393" cy="276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w"/>
              <a:defRPr sz="26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600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en-US" sz="1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Bakersfield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8025578" y="3663961"/>
            <a:ext cx="963055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w"/>
              <a:defRPr sz="26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600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Los</a:t>
            </a:r>
            <a:br>
              <a:rPr lang="en-US" altLang="en-US" sz="1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1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Angeles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9617797" y="4508373"/>
            <a:ext cx="11056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w"/>
              <a:defRPr sz="26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600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Riverside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096000" y="5911503"/>
            <a:ext cx="66582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w"/>
              <a:defRPr sz="26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600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Mag 7.8 </a:t>
            </a:r>
            <a:r>
              <a:rPr lang="en-US" altLang="en-US" sz="1200" b="1" i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ShakeOut</a:t>
            </a:r>
            <a:r>
              <a:rPr lang="en-US" altLang="en-US" sz="12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 Scenario Earthquake Instrumental Intensity</a:t>
            </a:r>
            <a:endParaRPr lang="en-US" altLang="en-US" sz="16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Picture 6" descr="MMI-scale-b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6243" y="5629017"/>
            <a:ext cx="5065268" cy="24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545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Earthquake Response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C6B6917-C3EF-0429-18D8-834F99405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93" y="2004813"/>
            <a:ext cx="10906413" cy="363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51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Earthquake Response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2A634D-731D-48C5-843F-CA98BE9D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What NOT to do: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Panic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RUN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Take shelter in a doorway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0B34B-411A-74B4-D141-AF3EC4C1B0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218" y="2096472"/>
            <a:ext cx="4840880" cy="363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46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Earthquake Response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2A634D-731D-48C5-843F-CA98BE9D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Hazards to be aware of:</a:t>
            </a:r>
          </a:p>
          <a:p>
            <a:pPr lvl="1"/>
            <a:r>
              <a:rPr lang="en-US" dirty="0"/>
              <a:t>The main hazard is falling objects</a:t>
            </a:r>
          </a:p>
          <a:p>
            <a:pPr lvl="1"/>
            <a:r>
              <a:rPr lang="en-US" dirty="0"/>
              <a:t>Smell of smoke or fire</a:t>
            </a:r>
          </a:p>
          <a:p>
            <a:pPr lvl="1"/>
            <a:r>
              <a:rPr lang="en-US" dirty="0"/>
              <a:t>Down power lines</a:t>
            </a:r>
          </a:p>
          <a:p>
            <a:endParaRPr lang="en-US" dirty="0"/>
          </a:p>
        </p:txBody>
      </p:sp>
      <p:pic>
        <p:nvPicPr>
          <p:cNvPr id="6" name="Picture 5" descr="1965 Rat Islands earthquake - WikiVisuall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94" y="3749165"/>
            <a:ext cx="2920520" cy="219039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5038" y="1641773"/>
            <a:ext cx="3385782" cy="429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Your Extended Power Outage Might Not Be Just Due To A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964" y="3157621"/>
            <a:ext cx="3175724" cy="278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7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Earthquake Response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2A634D-731D-48C5-843F-CA98BE9D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IF….</a:t>
            </a:r>
          </a:p>
          <a:p>
            <a:pPr lvl="1"/>
            <a:r>
              <a:rPr lang="en-US" dirty="0"/>
              <a:t>You are at home?</a:t>
            </a:r>
          </a:p>
          <a:p>
            <a:pPr lvl="1"/>
            <a:r>
              <a:rPr lang="en-US" dirty="0"/>
              <a:t>You are in bed?</a:t>
            </a:r>
          </a:p>
          <a:p>
            <a:pPr lvl="1"/>
            <a:r>
              <a:rPr lang="en-US" dirty="0"/>
              <a:t>You are at work?</a:t>
            </a:r>
          </a:p>
          <a:p>
            <a:pPr lvl="1"/>
            <a:r>
              <a:rPr lang="en-US" dirty="0"/>
              <a:t>You are at Costco?</a:t>
            </a:r>
          </a:p>
          <a:p>
            <a:pPr lvl="1"/>
            <a:r>
              <a:rPr lang="en-US" dirty="0"/>
              <a:t>You are in a grocery store?</a:t>
            </a:r>
          </a:p>
          <a:p>
            <a:pPr lvl="1"/>
            <a:r>
              <a:rPr lang="en-US" dirty="0"/>
              <a:t>You are driving?</a:t>
            </a:r>
          </a:p>
        </p:txBody>
      </p:sp>
    </p:spTree>
    <p:extLst>
      <p:ext uri="{BB962C8B-B14F-4D97-AF65-F5344CB8AC3E}">
        <p14:creationId xmlns:p14="http://schemas.microsoft.com/office/powerpoint/2010/main" val="3737839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Earthquake Preparedness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2A634D-731D-48C5-843F-CA98BE9D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shoes and a flashlight under the bed </a:t>
            </a:r>
          </a:p>
          <a:p>
            <a:r>
              <a:rPr lang="en-US" dirty="0"/>
              <a:t>Secure bookshelves, water heaters, and tall furniture to wall studs  </a:t>
            </a:r>
          </a:p>
          <a:p>
            <a:r>
              <a:rPr lang="en-US" dirty="0"/>
              <a:t>Install latches on all cabinets, and anchor overhead lighting fixtures  </a:t>
            </a:r>
          </a:p>
          <a:p>
            <a:r>
              <a:rPr lang="en-US" dirty="0"/>
              <a:t>Secure items that might fall, such as televisions  </a:t>
            </a:r>
          </a:p>
          <a:p>
            <a:r>
              <a:rPr lang="en-US" dirty="0"/>
              <a:t>Store heavy and breakable objects on low shelves </a:t>
            </a:r>
          </a:p>
        </p:txBody>
      </p:sp>
    </p:spTree>
    <p:extLst>
      <p:ext uri="{BB962C8B-B14F-4D97-AF65-F5344CB8AC3E}">
        <p14:creationId xmlns:p14="http://schemas.microsoft.com/office/powerpoint/2010/main" val="1093467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Earthquake Preparedness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2A634D-731D-48C5-843F-CA98BE9D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 beds away from windows  </a:t>
            </a:r>
          </a:p>
          <a:p>
            <a:pPr lvl="1"/>
            <a:r>
              <a:rPr lang="en-US" dirty="0"/>
              <a:t>Move or secure hanging objects over beds, couches, and other places where people sit or lie </a:t>
            </a:r>
          </a:p>
          <a:p>
            <a:r>
              <a:rPr lang="en-US" dirty="0"/>
              <a:t>Have a licensed professional install flexible pipe to avoid gas or water leaks </a:t>
            </a:r>
          </a:p>
        </p:txBody>
      </p:sp>
    </p:spTree>
    <p:extLst>
      <p:ext uri="{BB962C8B-B14F-4D97-AF65-F5344CB8AC3E}">
        <p14:creationId xmlns:p14="http://schemas.microsoft.com/office/powerpoint/2010/main" val="304916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558DBE-BAFC-402F-9A90-2DEF5897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Stage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21DA49-5332-492B-B21E-718A70D7C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9" y="1521230"/>
            <a:ext cx="5411268" cy="4781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Disasters are inevitable:</a:t>
            </a:r>
          </a:p>
          <a:p>
            <a:r>
              <a:rPr lang="en-US" sz="1600" dirty="0"/>
              <a:t>Most people are unprepared</a:t>
            </a:r>
          </a:p>
          <a:p>
            <a:r>
              <a:rPr lang="en-US" sz="1600" dirty="0"/>
              <a:t>Emergency personnel may be overwhelmed</a:t>
            </a:r>
          </a:p>
          <a:p>
            <a:r>
              <a:rPr lang="en-US" sz="1600" dirty="0"/>
              <a:t>Lives, health and the environment are in danger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32317" y="3234550"/>
            <a:ext cx="3309937" cy="2368550"/>
            <a:chOff x="58251" y="375174"/>
            <a:chExt cx="3311124" cy="2368026"/>
          </a:xfrm>
        </p:grpSpPr>
        <p:pic>
          <p:nvPicPr>
            <p:cNvPr id="11" name="Picture 2" descr="Earthquake graphic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51" y="685800"/>
              <a:ext cx="3311124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"/>
            <p:cNvSpPr txBox="1">
              <a:spLocks noChangeArrowheads="1"/>
            </p:cNvSpPr>
            <p:nvPr/>
          </p:nvSpPr>
          <p:spPr bwMode="auto">
            <a:xfrm>
              <a:off x="58251" y="375174"/>
              <a:ext cx="1752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 Black" panose="020B0A04020102020204" pitchFamily="34" charset="0"/>
                </a:rPr>
                <a:t>Earthquake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9611554" y="2454866"/>
            <a:ext cx="2386013" cy="2854325"/>
            <a:chOff x="3454326" y="277260"/>
            <a:chExt cx="2386012" cy="2855536"/>
          </a:xfrm>
        </p:grpSpPr>
        <p:pic>
          <p:nvPicPr>
            <p:cNvPr id="14" name="Picture 4" descr="Fire graphi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326" y="578756"/>
              <a:ext cx="2386012" cy="255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8"/>
            <p:cNvSpPr txBox="1">
              <a:spLocks noChangeArrowheads="1"/>
            </p:cNvSpPr>
            <p:nvPr/>
          </p:nvSpPr>
          <p:spPr bwMode="auto">
            <a:xfrm>
              <a:off x="3454326" y="277260"/>
              <a:ext cx="1752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Arial Black" panose="020B0A04020102020204" pitchFamily="34" charset="0"/>
                </a:rPr>
                <a:t>Wildfire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639980" y="1869354"/>
            <a:ext cx="2562045" cy="2012675"/>
            <a:chOff x="1424" y="3730823"/>
            <a:chExt cx="3046576" cy="2338829"/>
          </a:xfrm>
        </p:grpSpPr>
        <p:pic>
          <p:nvPicPr>
            <p:cNvPr id="19" name="Picture 4" descr="http://images.wjla.com/pictures/1948/CConn2_606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" y="4038600"/>
              <a:ext cx="3046576" cy="2031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24" y="3730823"/>
              <a:ext cx="22083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 Black" panose="020B0A04020102020204" pitchFamily="34" charset="0"/>
                </a:rPr>
                <a:t>School Shooting </a:t>
              </a:r>
            </a:p>
          </p:txBody>
        </p:sp>
      </p:grp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4291424" y="3261658"/>
            <a:ext cx="1752328" cy="30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 Black" panose="020B0A04020102020204" pitchFamily="34" charset="0"/>
              </a:rPr>
              <a:t>Pandemic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639980" y="4098200"/>
            <a:ext cx="2562046" cy="1970595"/>
            <a:chOff x="6178900" y="3654622"/>
            <a:chExt cx="2998571" cy="2136577"/>
          </a:xfrm>
        </p:grpSpPr>
        <p:pic>
          <p:nvPicPr>
            <p:cNvPr id="25" name="Picture 2" descr="https://encrypted-tbn0.gstatic.com/images?q=tbn:ANd9GcRQ_6u9yDv4ooyOW-IScocMfkNWcPMg2tPVMq34sKHPd95zWqy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900" y="3928928"/>
              <a:ext cx="2998571" cy="1862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15"/>
            <p:cNvSpPr txBox="1">
              <a:spLocks noChangeArrowheads="1"/>
            </p:cNvSpPr>
            <p:nvPr/>
          </p:nvSpPr>
          <p:spPr bwMode="auto">
            <a:xfrm>
              <a:off x="6178900" y="3654622"/>
              <a:ext cx="1752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 Black" panose="020B0A04020102020204" pitchFamily="34" charset="0"/>
                </a:rPr>
                <a:t>Terrorism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E0FD265-C930-AB04-F65F-5E30B6FB11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6891" y="3596342"/>
            <a:ext cx="2017951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2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B42A69-CB18-4518-AF52-DC53147F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Earthquake Preparedness 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50CD7F-CC89-4CE8-94FB-2552A23B0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90" y="1471460"/>
            <a:ext cx="6895010" cy="4781145"/>
          </a:xfrm>
        </p:spPr>
        <p:txBody>
          <a:bodyPr>
            <a:norm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Have a communication plan</a:t>
            </a:r>
          </a:p>
          <a:p>
            <a:pPr lvl="1"/>
            <a:r>
              <a:rPr lang="en-US" dirty="0"/>
              <a:t>Maintain a paper contact list – with out of state contacts</a:t>
            </a:r>
          </a:p>
          <a:p>
            <a:pPr lvl="1"/>
            <a:r>
              <a:rPr lang="en-US" dirty="0"/>
              <a:t>Join your city or county emergency alert system</a:t>
            </a:r>
          </a:p>
          <a:p>
            <a:pPr lvl="1"/>
            <a:r>
              <a:rPr lang="en-US" dirty="0"/>
              <a:t>Make sure you receive USC </a:t>
            </a:r>
            <a:r>
              <a:rPr lang="en-US" dirty="0" err="1"/>
              <a:t>TrojansAlert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0345" y="2942809"/>
            <a:ext cx="2231712" cy="1163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802" y="1747265"/>
            <a:ext cx="2000250" cy="1476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494" y="4419184"/>
            <a:ext cx="4753070" cy="60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77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B42A69-CB18-4518-AF52-DC53147F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Earthquake Preparedness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574E26-BFC9-45B3-A0AC-27793FD9B3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868" y="1593190"/>
            <a:ext cx="7927675" cy="445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13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B42A69-CB18-4518-AF52-DC53147F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 Protective Equipment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50CD7F-CC89-4CE8-94FB-2552A23B0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Helmet/Head lamp</a:t>
            </a:r>
          </a:p>
          <a:p>
            <a:r>
              <a:rPr lang="en-US" dirty="0"/>
              <a:t>Goggles</a:t>
            </a:r>
          </a:p>
          <a:p>
            <a:r>
              <a:rPr lang="en-US" dirty="0"/>
              <a:t>N95 Mask</a:t>
            </a:r>
          </a:p>
          <a:p>
            <a:r>
              <a:rPr lang="en-US" dirty="0"/>
              <a:t>Gloves (work and non-latex)</a:t>
            </a:r>
          </a:p>
          <a:p>
            <a:r>
              <a:rPr lang="en-US" dirty="0"/>
              <a:t>Flash light</a:t>
            </a:r>
          </a:p>
          <a:p>
            <a:r>
              <a:rPr lang="en-US" dirty="0"/>
              <a:t>Knee pads</a:t>
            </a:r>
          </a:p>
          <a:p>
            <a:r>
              <a:rPr lang="en-US" dirty="0"/>
              <a:t>First Aid Supplies</a:t>
            </a:r>
          </a:p>
          <a:p>
            <a:r>
              <a:rPr lang="en-US" dirty="0"/>
              <a:t>Triage tags</a:t>
            </a:r>
          </a:p>
          <a:p>
            <a:r>
              <a:rPr lang="en-US" dirty="0"/>
              <a:t>Sturdy shoes or work boots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394" y="1891280"/>
            <a:ext cx="5220336" cy="389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84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558610-B2F3-4D75-9A8C-32F26C6F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Disaster Plan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72ACD6-8044-4BDE-8A8D-A95FDCE55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Where will you meet family members?</a:t>
            </a:r>
          </a:p>
          <a:p>
            <a:r>
              <a:rPr lang="en-US" sz="2600" dirty="0"/>
              <a:t>Who is your out-of-state “check-in” contact?</a:t>
            </a:r>
          </a:p>
          <a:p>
            <a:r>
              <a:rPr lang="en-US" sz="2600" dirty="0"/>
              <a:t>Will you have an extended stay? Shelter in place? Evacuate?</a:t>
            </a:r>
          </a:p>
          <a:p>
            <a:r>
              <a:rPr lang="en-US" sz="2600" dirty="0"/>
              <a:t>How will you escape your home? Workplace? School? Place of worship? </a:t>
            </a:r>
          </a:p>
          <a:p>
            <a:r>
              <a:rPr lang="en-US" sz="2600" dirty="0"/>
              <a:t>What route (and several alternates) will you use to evacuate your neighborhood?</a:t>
            </a:r>
          </a:p>
          <a:p>
            <a:r>
              <a:rPr lang="en-US" sz="2600" dirty="0"/>
              <a:t>Do you have transportation?</a:t>
            </a:r>
          </a:p>
          <a:p>
            <a:r>
              <a:rPr lang="en-US" sz="2600" dirty="0"/>
              <a:t>Did you practice your plan?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13090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B42A69-CB18-4518-AF52-DC53147F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Earthquake Supplies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50CD7F-CC89-4CE8-94FB-2552A23B0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Food</a:t>
            </a:r>
          </a:p>
          <a:p>
            <a:r>
              <a:rPr lang="en-US" dirty="0"/>
              <a:t>Foods that you normally eat</a:t>
            </a:r>
          </a:p>
          <a:p>
            <a:r>
              <a:rPr lang="en-US" dirty="0"/>
              <a:t>Canned food – can opener</a:t>
            </a:r>
          </a:p>
          <a:p>
            <a:r>
              <a:rPr lang="en-US" dirty="0"/>
              <a:t>Low sodium</a:t>
            </a:r>
          </a:p>
          <a:p>
            <a:r>
              <a:rPr lang="en-US" dirty="0"/>
              <a:t>Comfort Food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375" y="1437890"/>
            <a:ext cx="2968625" cy="258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his Is Exactly How Much It Costs to Build a 3 Month ..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610" y="3114024"/>
            <a:ext cx="5882355" cy="307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15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B42A69-CB18-4518-AF52-DC53147F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Earthquake Supplies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50CD7F-CC89-4CE8-94FB-2552A23B0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Water</a:t>
            </a:r>
          </a:p>
          <a:p>
            <a:r>
              <a:rPr lang="en-US" dirty="0"/>
              <a:t>FEMA recommends 1 gallon a day per/person for drinking &amp; 1 gallon a day for sanitation</a:t>
            </a:r>
          </a:p>
          <a:p>
            <a:r>
              <a:rPr lang="en-US" dirty="0"/>
              <a:t>Rotate water supplies every 6 months</a:t>
            </a:r>
          </a:p>
          <a:p>
            <a:r>
              <a:rPr lang="en-US" dirty="0"/>
              <a:t>Be ready to purify water</a:t>
            </a:r>
          </a:p>
          <a:p>
            <a:pPr lvl="1"/>
            <a:r>
              <a:rPr lang="en-US" dirty="0"/>
              <a:t>mixture of 8 drops of </a:t>
            </a:r>
            <a:r>
              <a:rPr lang="en-US" b="1" dirty="0"/>
              <a:t>bleach</a:t>
            </a:r>
            <a:r>
              <a:rPr lang="en-US" dirty="0"/>
              <a:t> to a gallon of generally clear </a:t>
            </a:r>
            <a:r>
              <a:rPr lang="en-US" b="1" dirty="0"/>
              <a:t>water</a:t>
            </a:r>
            <a:r>
              <a:rPr lang="en-US" dirty="0"/>
              <a:t> for best a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232" y="2613802"/>
            <a:ext cx="3501772" cy="3501772"/>
          </a:xfrm>
          <a:prstGeom prst="rect">
            <a:avLst/>
          </a:prstGeom>
        </p:spPr>
      </p:pic>
      <p:pic>
        <p:nvPicPr>
          <p:cNvPr id="6" name="Picture 5" descr="72 Hour Kits and Emergency Supplies - The Idea Room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834" y="3554083"/>
            <a:ext cx="2732056" cy="23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3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B42A69-CB18-4518-AF52-DC53147F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Earthquake Supplies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50CD7F-CC89-4CE8-94FB-2552A23B0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Supplies for your home kit</a:t>
            </a:r>
          </a:p>
          <a:p>
            <a:r>
              <a:rPr lang="en-US" sz="2000" dirty="0"/>
              <a:t>Flashlight/batteries; glow sticks</a:t>
            </a:r>
          </a:p>
          <a:p>
            <a:r>
              <a:rPr lang="en-US" sz="2000" dirty="0"/>
              <a:t>Transistor radio</a:t>
            </a:r>
          </a:p>
          <a:p>
            <a:r>
              <a:rPr lang="en-US" sz="2000" dirty="0"/>
              <a:t>Work gloves</a:t>
            </a:r>
          </a:p>
          <a:p>
            <a:r>
              <a:rPr lang="en-US" sz="2000" dirty="0"/>
              <a:t>Eye protection</a:t>
            </a:r>
          </a:p>
          <a:p>
            <a:r>
              <a:rPr lang="en-US" sz="2000" dirty="0"/>
              <a:t>Tools – pry bar</a:t>
            </a:r>
          </a:p>
          <a:p>
            <a:r>
              <a:rPr lang="en-US" sz="2000" dirty="0"/>
              <a:t>Gas shut off wrench</a:t>
            </a:r>
          </a:p>
          <a:p>
            <a:r>
              <a:rPr lang="en-US" sz="2000" dirty="0"/>
              <a:t>First aid supplies</a:t>
            </a:r>
          </a:p>
          <a:p>
            <a:r>
              <a:rPr lang="en-US" sz="2000" dirty="0"/>
              <a:t>Generator – solar charger</a:t>
            </a:r>
          </a:p>
          <a:p>
            <a:r>
              <a:rPr lang="en-US" sz="2000" dirty="0"/>
              <a:t>BBQ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1087" y="1670649"/>
            <a:ext cx="2928668" cy="29286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878" y="4158651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004" y="1524000"/>
            <a:ext cx="2643996" cy="26439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967" y="4067025"/>
            <a:ext cx="19050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7810" y="4072034"/>
            <a:ext cx="19050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906" y="2571511"/>
            <a:ext cx="1495514" cy="149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84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B42A69-CB18-4518-AF52-DC53147F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Earthquake Supplies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50CD7F-CC89-4CE8-94FB-2552A23B0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90" y="1471460"/>
            <a:ext cx="11350632" cy="4781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Essential Medicines:</a:t>
            </a:r>
          </a:p>
          <a:p>
            <a:r>
              <a:rPr lang="en-US" dirty="0"/>
              <a:t>Minimum 2 week supply</a:t>
            </a:r>
          </a:p>
          <a:p>
            <a:r>
              <a:rPr lang="en-US" dirty="0"/>
              <a:t>Never take the last one</a:t>
            </a:r>
          </a:p>
          <a:p>
            <a:r>
              <a:rPr lang="en-US" dirty="0"/>
              <a:t>Prescription glasses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Critical Papers:</a:t>
            </a:r>
          </a:p>
          <a:p>
            <a:r>
              <a:rPr lang="en-US" dirty="0"/>
              <a:t>Insurance, bank, medical records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Cash – low denominations</a:t>
            </a:r>
          </a:p>
          <a:p>
            <a:endParaRPr lang="en-US" dirty="0"/>
          </a:p>
        </p:txBody>
      </p:sp>
      <p:pic>
        <p:nvPicPr>
          <p:cNvPr id="3" name="Picture 2" descr="Free photo Money Bucks Dollar Wealth Cash Rupee Currency - Max Pixel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075" y="1785668"/>
            <a:ext cx="4922808" cy="3692106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6556075" y="1713645"/>
            <a:ext cx="4758906" cy="3836152"/>
          </a:xfrm>
          <a:prstGeom prst="noSmoking">
            <a:avLst>
              <a:gd name="adj" fmla="val 5878"/>
            </a:avLst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90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87525BB-38E6-4EE0-99CC-8CA1C4FB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E75ED8-1CD4-4104-8F6E-9F47CA9A1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Mitigation is the reduction of loss of life and property by lessening the impact of disasters and includes any activity that prevents an emergency or reduces effects of hazards </a:t>
            </a:r>
          </a:p>
          <a:p>
            <a:r>
              <a:rPr lang="en-US" dirty="0"/>
              <a:t>CERT members should have adequate homeowners coverage </a:t>
            </a:r>
          </a:p>
          <a:p>
            <a:pPr lvl="1"/>
            <a:r>
              <a:rPr lang="en-US" dirty="0"/>
              <a:t>Add flood insurance if in a flood hazard area </a:t>
            </a:r>
          </a:p>
          <a:p>
            <a:pPr lvl="1"/>
            <a:r>
              <a:rPr lang="en-US" dirty="0"/>
              <a:t>Earthquake Insurance?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910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BA9A79-A4DD-4663-9514-78770D6AA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Structural Mitigation Measures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795C09-AB7D-4DC3-917D-D59791257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Bolt houses to foundations </a:t>
            </a:r>
          </a:p>
          <a:p>
            <a:r>
              <a:rPr lang="en-US" dirty="0"/>
              <a:t>Strap propane tanks and chimneys </a:t>
            </a:r>
          </a:p>
          <a:p>
            <a:r>
              <a:rPr lang="en-US" dirty="0"/>
              <a:t>Strap mobile homes to their slabs </a:t>
            </a:r>
          </a:p>
          <a:p>
            <a:r>
              <a:rPr lang="en-US" dirty="0"/>
              <a:t>Raise utilities </a:t>
            </a:r>
          </a:p>
        </p:txBody>
      </p:sp>
    </p:spTree>
    <p:extLst>
      <p:ext uri="{BB962C8B-B14F-4D97-AF65-F5344CB8AC3E}">
        <p14:creationId xmlns:p14="http://schemas.microsoft.com/office/powerpoint/2010/main" val="333309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558DBE-BAFC-402F-9A90-2DEF5897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Stage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21DA49-5332-492B-B21E-718A70D7C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But…. You are here to learn the skills you need to be well prepared to assist the USC Community, your family, your neighborhood, and possibly even your city!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4" descr="IMG_104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94" y="2990401"/>
            <a:ext cx="21717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ERT Summer 07 03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913" y="2499684"/>
            <a:ext cx="2612026" cy="203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921" y="3346875"/>
            <a:ext cx="3771336" cy="28285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595" y="2499684"/>
            <a:ext cx="2646153" cy="352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4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282C86-7CF9-4250-A8E5-7C91F50C1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Non-Structural Hazard Mitigation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8337B7-3747-4862-B329-0E3AEA396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Anchor heavy furniture </a:t>
            </a:r>
          </a:p>
          <a:p>
            <a:r>
              <a:rPr lang="en-US" dirty="0"/>
              <a:t>Secure appliances and office equipment </a:t>
            </a:r>
          </a:p>
          <a:p>
            <a:r>
              <a:rPr lang="en-US" dirty="0"/>
              <a:t>Childproof cabinet doors </a:t>
            </a:r>
          </a:p>
          <a:p>
            <a:r>
              <a:rPr lang="en-US" dirty="0"/>
              <a:t>Museum Wax or earthquake putty for small items</a:t>
            </a:r>
          </a:p>
          <a:p>
            <a:r>
              <a:rPr lang="en-US" dirty="0"/>
              <a:t>Locate and label gas, electricity, and water shutoffs </a:t>
            </a:r>
          </a:p>
          <a:p>
            <a:r>
              <a:rPr lang="en-US" dirty="0"/>
              <a:t>Secure water heaters and have flexible gas lines installed </a:t>
            </a:r>
          </a:p>
        </p:txBody>
      </p:sp>
      <p:pic>
        <p:nvPicPr>
          <p:cNvPr id="10" name="Picture 16" descr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4678" y="2023903"/>
            <a:ext cx="1981842" cy="297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37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8390" y="4569305"/>
            <a:ext cx="2002027" cy="152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36" descr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755816" y="4034735"/>
            <a:ext cx="1575327" cy="264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058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642A96-2083-46B4-8AC3-103B5EA06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CERT Disaster Response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561DB4-80B8-4019-9A20-07C2CD28A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CERTs respond post-disaster by:</a:t>
            </a:r>
          </a:p>
          <a:p>
            <a:pPr lvl="1"/>
            <a:r>
              <a:rPr lang="en-US" dirty="0"/>
              <a:t>Treating life-threatening injuries until professional assistance is available</a:t>
            </a:r>
          </a:p>
          <a:p>
            <a:pPr lvl="1"/>
            <a:r>
              <a:rPr lang="en-US" dirty="0"/>
              <a:t>Helping disaster survivors cope with their emotional stressors</a:t>
            </a:r>
          </a:p>
          <a:p>
            <a:pPr lvl="1"/>
            <a:r>
              <a:rPr lang="en-US" dirty="0"/>
              <a:t>Locating and turning off utilities, if safe to do so</a:t>
            </a:r>
          </a:p>
          <a:p>
            <a:pPr lvl="1"/>
            <a:r>
              <a:rPr lang="en-US" dirty="0"/>
              <a:t>Extinguishing small fires</a:t>
            </a:r>
          </a:p>
          <a:p>
            <a:pPr lvl="1"/>
            <a:r>
              <a:rPr lang="en-US" dirty="0"/>
              <a:t>Conducting light search and rescue operations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060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7B84AA-6FBD-4FF0-BC94-11222C57D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 Organization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7E077E5-E4AA-75E4-3736-7822883FB0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4513204"/>
              </p:ext>
            </p:extLst>
          </p:nvPr>
        </p:nvGraphicFramePr>
        <p:xfrm>
          <a:off x="1983884" y="1446738"/>
          <a:ext cx="8224231" cy="5090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7749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E20925-4F11-4396-ADBB-F7DBE055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USC</a:t>
            </a:r>
            <a:r>
              <a:rPr lang="en-US" dirty="0"/>
              <a:t> CERT in 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90" y="1998323"/>
            <a:ext cx="2523227" cy="3364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55293" y="3218862"/>
            <a:ext cx="3114136" cy="2335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497" y="2855474"/>
            <a:ext cx="2306661" cy="30882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14207" y="2410233"/>
            <a:ext cx="3088259" cy="231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469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03A30C-7DD9-4468-AD8C-7C122010E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Non-Disaster Roles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B4DD5C-2AD0-4399-986C-7E7B92FA6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9" y="1521230"/>
            <a:ext cx="6313120" cy="475828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Assist with special events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CONQUEST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Commencement – wheelchair distribution</a:t>
            </a:r>
          </a:p>
          <a:p>
            <a:pPr marL="342900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Conduct Fire Extinguisher Training at USC Annual Emergency Preparedness Fair</a:t>
            </a:r>
          </a:p>
          <a:p>
            <a:pPr marL="342900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Promote CERT at USC Emergency Preparedness Fair</a:t>
            </a:r>
          </a:p>
          <a:p>
            <a:pPr marL="342900" lvl="1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629" y="2312754"/>
            <a:ext cx="4685858" cy="3123905"/>
          </a:xfrm>
        </p:spPr>
      </p:pic>
    </p:spTree>
    <p:extLst>
      <p:ext uri="{BB962C8B-B14F-4D97-AF65-F5344CB8AC3E}">
        <p14:creationId xmlns:p14="http://schemas.microsoft.com/office/powerpoint/2010/main" val="24623362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0BBFB9-0A42-48AC-A5E8-C37326AF2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Protection for Disaster Workers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247B79-B0D0-4AD3-A16F-FA4E79B3B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 members are generally protected by:</a:t>
            </a:r>
          </a:p>
          <a:p>
            <a:pPr lvl="1"/>
            <a:r>
              <a:rPr lang="en-US" dirty="0"/>
              <a:t>“Good Samaritan” laws</a:t>
            </a:r>
          </a:p>
          <a:p>
            <a:pPr lvl="1"/>
            <a:r>
              <a:rPr lang="en-US" dirty="0"/>
              <a:t>Volunteer Protection Act of 1997</a:t>
            </a:r>
          </a:p>
          <a:p>
            <a:pPr lvl="1"/>
            <a:r>
              <a:rPr lang="en-US" dirty="0"/>
              <a:t>Relevant State statutes </a:t>
            </a:r>
          </a:p>
          <a:p>
            <a:pPr lvl="1"/>
            <a:r>
              <a:rPr lang="en-US" dirty="0"/>
              <a:t>USC Workers Compensation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654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3443F6-C9D1-4D28-A509-F729E310C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Training &amp; Resources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D25D6B-011B-4F9F-9005-72A609CDD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8" y="1521230"/>
            <a:ext cx="9023070" cy="475828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https://community.fema.gov/PreparednessCommunity/s/welcome-to-cert</a:t>
            </a:r>
            <a:endParaRPr lang="en-US" dirty="0"/>
          </a:p>
          <a:p>
            <a:r>
              <a:rPr lang="en-US" dirty="0">
                <a:hlinkClick r:id="rId3"/>
              </a:rPr>
              <a:t>https://www.ready.gov/resources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041" y="2852729"/>
            <a:ext cx="4974767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558DBE-BAFC-402F-9A90-2DEF5897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Stage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21DA49-5332-492B-B21E-718A70D7C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		   USC CERT Mission: </a:t>
            </a: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effectLst/>
                <a:ea typeface="Calibri" panose="020F0502020204030204" pitchFamily="34" charset="0"/>
              </a:rPr>
              <a:t>The USC Campus Emergency Response Team (CERT) program is a team of staff and faculty volunteers trained in disaster response, fire safety, light search &amp; rescue, disaster medical operations and other skills. The team serves as a force multiplier to other emergency response teams on campus to support critical response operations following a major emergency or disaster. Team members are also able to support their local communities.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06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558DBE-BAFC-402F-9A90-2DEF5897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Stage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21DA49-5332-492B-B21E-718A70D7C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Your # 1 Job: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Take care of yourself first</a:t>
            </a:r>
          </a:p>
          <a:p>
            <a:pPr>
              <a:spcBef>
                <a:spcPts val="0"/>
              </a:spcBef>
            </a:pPr>
            <a:r>
              <a:rPr lang="en-US" dirty="0"/>
              <a:t>Help others on campus, community, neighborhood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</a:rPr>
              <a:t>You are #1!!! YOUR safety is always the first priority!!!</a:t>
            </a:r>
          </a:p>
        </p:txBody>
      </p:sp>
    </p:spTree>
    <p:extLst>
      <p:ext uri="{BB962C8B-B14F-4D97-AF65-F5344CB8AC3E}">
        <p14:creationId xmlns:p14="http://schemas.microsoft.com/office/powerpoint/2010/main" val="138820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9C0302-2593-46EB-BECD-EF84B3D3C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Involved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BC9435-3E97-46DE-8AE6-4FB755E71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Preparedness requires active participation from all </a:t>
            </a:r>
          </a:p>
          <a:p>
            <a:pPr lvl="1"/>
            <a:r>
              <a:rPr lang="en-US" dirty="0"/>
              <a:t>Talk to friends and family about hazards </a:t>
            </a:r>
          </a:p>
          <a:p>
            <a:pPr lvl="1"/>
            <a:r>
              <a:rPr lang="en-US" dirty="0"/>
              <a:t>Ask about emergency planning outside at work </a:t>
            </a:r>
          </a:p>
          <a:p>
            <a:pPr lvl="1"/>
            <a:r>
              <a:rPr lang="en-US" dirty="0"/>
              <a:t>Make sure you always have a plan</a:t>
            </a:r>
          </a:p>
          <a:p>
            <a:r>
              <a:rPr lang="en-US" dirty="0"/>
              <a:t>Training provides skills needed to help others and keeps skills current </a:t>
            </a:r>
          </a:p>
          <a:p>
            <a:pPr lvl="1"/>
            <a:r>
              <a:rPr lang="en-US" dirty="0"/>
              <a:t>CERT program provides training, practice, and connection to others </a:t>
            </a:r>
          </a:p>
          <a:p>
            <a:pPr lvl="1"/>
            <a:r>
              <a:rPr lang="en-US" dirty="0"/>
              <a:t>Participate in drills and exercises </a:t>
            </a:r>
          </a:p>
          <a:p>
            <a:pPr lvl="1"/>
            <a:r>
              <a:rPr lang="en-US" dirty="0"/>
              <a:t>Talk to friends and family about volunteering in their city</a:t>
            </a:r>
          </a:p>
          <a:p>
            <a:pPr marL="457189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74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Disasters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2A634D-731D-48C5-843F-CA98BE9D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Natural</a:t>
            </a:r>
            <a:r>
              <a:rPr lang="en-US" dirty="0"/>
              <a:t> (e.g., earthquakes, wildfires, floods, extreme heat, hurricanes, landslides, thunderstorms, tornadoes, tsunamis, volcanic eruptions, winter storms)</a:t>
            </a:r>
          </a:p>
          <a:p>
            <a:r>
              <a:rPr lang="en-US" b="1" dirty="0"/>
              <a:t>Technological &amp; Accidental </a:t>
            </a:r>
            <a:r>
              <a:rPr lang="en-US" dirty="0"/>
              <a:t>(e.g., hazardous material spill, nuclear power plant accident)</a:t>
            </a:r>
          </a:p>
          <a:p>
            <a:r>
              <a:rPr lang="en-US" b="1" dirty="0"/>
              <a:t>Terrorism</a:t>
            </a:r>
            <a:r>
              <a:rPr lang="en-US" dirty="0"/>
              <a:t> (e.g., chemical, biological, radiological, nuclear, explosive weapons)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01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9531B-0961-49C8-A1D0-F9BE7DE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Disaster Elements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2A634D-731D-48C5-843F-CA98BE9D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are relatively unexpected </a:t>
            </a:r>
          </a:p>
          <a:p>
            <a:r>
              <a:rPr lang="en-US" dirty="0"/>
              <a:t>Emergency personnel may be overwhelmed </a:t>
            </a:r>
          </a:p>
          <a:p>
            <a:r>
              <a:rPr lang="en-US" dirty="0"/>
              <a:t>Lives, health, and the environment are endangered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05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1721</Words>
  <Application>Microsoft Office PowerPoint</Application>
  <PresentationFormat>Widescreen</PresentationFormat>
  <Paragraphs>289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Arial Black</vt:lpstr>
      <vt:lpstr>Calibri</vt:lpstr>
      <vt:lpstr>Calibri Light</vt:lpstr>
      <vt:lpstr>Wingdings</vt:lpstr>
      <vt:lpstr>Office Theme</vt:lpstr>
      <vt:lpstr>Disaster Preparedness</vt:lpstr>
      <vt:lpstr>Unit Objectives</vt:lpstr>
      <vt:lpstr>Setting the Stage</vt:lpstr>
      <vt:lpstr>Setting the Stage</vt:lpstr>
      <vt:lpstr>Setting the Stage</vt:lpstr>
      <vt:lpstr>Setting the Stage</vt:lpstr>
      <vt:lpstr>Get Involved</vt:lpstr>
      <vt:lpstr>Types of Disasters</vt:lpstr>
      <vt:lpstr>Key Disaster Elements</vt:lpstr>
      <vt:lpstr>Local Hazard Vulnerability</vt:lpstr>
      <vt:lpstr>Infrastructure Damage</vt:lpstr>
      <vt:lpstr>Damage Related to Structure Type</vt:lpstr>
      <vt:lpstr>Home Hazards</vt:lpstr>
      <vt:lpstr>Preparing for a Disaster((2 of 2)</vt:lpstr>
      <vt:lpstr>Preparing for a Disaster((2 of 2)</vt:lpstr>
      <vt:lpstr> Earthquakes </vt:lpstr>
      <vt:lpstr> Earthquakes </vt:lpstr>
      <vt:lpstr> Earthquakes </vt:lpstr>
      <vt:lpstr> Earthquakes </vt:lpstr>
      <vt:lpstr> Earthquakes </vt:lpstr>
      <vt:lpstr> Earthquakes </vt:lpstr>
      <vt:lpstr> Earthquakes </vt:lpstr>
      <vt:lpstr> Earthquake – Prediction </vt:lpstr>
      <vt:lpstr> Earthquake Response</vt:lpstr>
      <vt:lpstr> Earthquake Response </vt:lpstr>
      <vt:lpstr> Earthquake Response </vt:lpstr>
      <vt:lpstr> Earthquake Response </vt:lpstr>
      <vt:lpstr> Earthquake Preparedness </vt:lpstr>
      <vt:lpstr> Earthquake Preparedness </vt:lpstr>
      <vt:lpstr>Earthquake Preparedness </vt:lpstr>
      <vt:lpstr>Earthquake Preparedness </vt:lpstr>
      <vt:lpstr>Personal Protective Equipment</vt:lpstr>
      <vt:lpstr>Family Disaster Plan</vt:lpstr>
      <vt:lpstr>Earthquake Supplies</vt:lpstr>
      <vt:lpstr>Earthquake Supplies</vt:lpstr>
      <vt:lpstr>Earthquake Supplies</vt:lpstr>
      <vt:lpstr>Earthquake Supplies</vt:lpstr>
      <vt:lpstr>Mitigation</vt:lpstr>
      <vt:lpstr>Structural Mitigation Measures</vt:lpstr>
      <vt:lpstr>Non-Structural Hazard Mitigation</vt:lpstr>
      <vt:lpstr>CERT Disaster Response</vt:lpstr>
      <vt:lpstr>CERT Organization</vt:lpstr>
      <vt:lpstr>USC CERT in Action</vt:lpstr>
      <vt:lpstr>Non-Disaster Roles</vt:lpstr>
      <vt:lpstr>Protection for Disaster Workers</vt:lpstr>
      <vt:lpstr>Additional Training &amp;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Disaster Preparedness</dc:title>
  <dc:creator>Angela DiBenedetto</dc:creator>
  <cp:lastModifiedBy>Andrew Theisen</cp:lastModifiedBy>
  <cp:revision>43</cp:revision>
  <dcterms:created xsi:type="dcterms:W3CDTF">2020-12-09T23:11:00Z</dcterms:created>
  <dcterms:modified xsi:type="dcterms:W3CDTF">2023-03-16T14:28:51Z</dcterms:modified>
</cp:coreProperties>
</file>